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T Serif"/>
      <p:regular r:id="rId23"/>
      <p:bold r:id="rId24"/>
      <p:italic r:id="rId25"/>
      <p:boldItalic r:id="rId26"/>
    </p:embeddedFont>
    <p:embeddedFont>
      <p:font typeface="Montserra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5E282D-5251-433C-8034-0CCF922FF169}">
  <a:tblStyle styleId="{0C5E282D-5251-433C-8034-0CCF922FF1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erif-bold.fntdata"/><Relationship Id="rId23" Type="http://schemas.openxmlformats.org/officeDocument/2006/relationships/font" Target="fonts/PTSerif-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erif-boldItalic.fntdata"/><Relationship Id="rId25" Type="http://schemas.openxmlformats.org/officeDocument/2006/relationships/font" Target="fonts/PTSerif-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3bb3197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3bb3197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3c3fcda3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3c3fcda3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3c3fcda3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3c3fcda35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563612533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563612533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3d0c5820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3d0c5820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53d0c582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53d0c582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3d0c58204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53d0c5820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988948c82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988948c82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53bb31975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3bb31975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8e1ad7fe7_1_24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8e1ad7fe7_1_24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3d0c582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3d0c582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988948c82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988948c82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6361253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6361253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63612533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63612533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63612533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563612533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3c3fcda3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53c3fcda3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3c3fcda3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53c3fcda3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 name="Shape 8"/>
        <p:cNvGrpSpPr/>
        <p:nvPr/>
      </p:nvGrpSpPr>
      <p:grpSpPr>
        <a:xfrm>
          <a:off x="0" y="0"/>
          <a:ext cx="0" cy="0"/>
          <a:chOff x="0" y="0"/>
          <a:chExt cx="0" cy="0"/>
        </a:xfrm>
      </p:grpSpPr>
      <p:sp>
        <p:nvSpPr>
          <p:cNvPr id="9" name="Google Shape;9;p2"/>
          <p:cNvSpPr/>
          <p:nvPr/>
        </p:nvSpPr>
        <p:spPr>
          <a:xfrm rot="-5400000">
            <a:off x="2393085" y="-1611750"/>
            <a:ext cx="6229200" cy="7281300"/>
          </a:xfrm>
          <a:prstGeom prst="rtTriangle">
            <a:avLst/>
          </a:prstGeom>
          <a:solidFill>
            <a:srgbClr val="3E4035">
              <a:alpha val="8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 name="Google Shape;10;p2"/>
          <p:cNvCxnSpPr/>
          <p:nvPr/>
        </p:nvCxnSpPr>
        <p:spPr>
          <a:xfrm flipH="1">
            <a:off x="1590865" y="-1085850"/>
            <a:ext cx="7281300" cy="6229200"/>
          </a:xfrm>
          <a:prstGeom prst="straightConnector1">
            <a:avLst/>
          </a:prstGeom>
          <a:noFill/>
          <a:ln cap="flat" cmpd="sng" w="9525">
            <a:solidFill>
              <a:schemeClr val="accent4"/>
            </a:solidFill>
            <a:prstDash val="solid"/>
            <a:round/>
            <a:headEnd len="med" w="med" type="none"/>
            <a:tailEnd len="med" w="med" type="none"/>
          </a:ln>
        </p:spPr>
      </p:cxnSp>
      <p:sp>
        <p:nvSpPr>
          <p:cNvPr id="11" name="Google Shape;11;p2"/>
          <p:cNvSpPr/>
          <p:nvPr/>
        </p:nvSpPr>
        <p:spPr>
          <a:xfrm rot="5400000">
            <a:off x="28124" y="-39750"/>
            <a:ext cx="1557900" cy="1614000"/>
          </a:xfrm>
          <a:prstGeom prst="rtTriangle">
            <a:avLst/>
          </a:prstGeom>
          <a:solidFill>
            <a:srgbClr val="3E4035">
              <a:alpha val="8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flipH="1" rot="10800000">
            <a:off x="10425" y="-11700"/>
            <a:ext cx="1703100" cy="1650000"/>
          </a:xfrm>
          <a:prstGeom prst="straightConnector1">
            <a:avLst/>
          </a:prstGeom>
          <a:noFill/>
          <a:ln cap="flat" cmpd="sng" w="9525">
            <a:solidFill>
              <a:schemeClr val="accent4"/>
            </a:solidFill>
            <a:prstDash val="solid"/>
            <a:round/>
            <a:headEnd len="med" w="med" type="none"/>
            <a:tailEnd len="med" w="med" type="none"/>
          </a:ln>
        </p:spPr>
      </p:cxnSp>
      <p:sp>
        <p:nvSpPr>
          <p:cNvPr id="13" name="Google Shape;13;p2"/>
          <p:cNvSpPr txBox="1"/>
          <p:nvPr>
            <p:ph idx="1" type="subTitle"/>
          </p:nvPr>
        </p:nvSpPr>
        <p:spPr>
          <a:xfrm>
            <a:off x="4894250" y="4179450"/>
            <a:ext cx="3633600" cy="784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solidFill>
                  <a:schemeClr val="accent3"/>
                </a:solidFill>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p:txBody>
      </p:sp>
      <p:sp>
        <p:nvSpPr>
          <p:cNvPr id="14" name="Google Shape;14;p2"/>
          <p:cNvSpPr txBox="1"/>
          <p:nvPr>
            <p:ph type="title"/>
          </p:nvPr>
        </p:nvSpPr>
        <p:spPr>
          <a:xfrm>
            <a:off x="4419825" y="2068625"/>
            <a:ext cx="4108200" cy="23553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5000"/>
            </a:lvl1pPr>
            <a:lvl2pPr lvl="1" rtl="0">
              <a:spcBef>
                <a:spcPts val="0"/>
              </a:spcBef>
              <a:spcAft>
                <a:spcPts val="0"/>
              </a:spcAft>
              <a:buNone/>
              <a:defRPr sz="5000">
                <a:latin typeface="Montserrat"/>
                <a:ea typeface="Montserrat"/>
                <a:cs typeface="Montserrat"/>
                <a:sym typeface="Montserrat"/>
              </a:defRPr>
            </a:lvl2pPr>
            <a:lvl3pPr lvl="2" rtl="0">
              <a:spcBef>
                <a:spcPts val="0"/>
              </a:spcBef>
              <a:spcAft>
                <a:spcPts val="0"/>
              </a:spcAft>
              <a:buNone/>
              <a:defRPr sz="5000">
                <a:latin typeface="Montserrat"/>
                <a:ea typeface="Montserrat"/>
                <a:cs typeface="Montserrat"/>
                <a:sym typeface="Montserrat"/>
              </a:defRPr>
            </a:lvl3pPr>
            <a:lvl4pPr lvl="3" rtl="0">
              <a:spcBef>
                <a:spcPts val="0"/>
              </a:spcBef>
              <a:spcAft>
                <a:spcPts val="0"/>
              </a:spcAft>
              <a:buNone/>
              <a:defRPr sz="5000">
                <a:latin typeface="Montserrat"/>
                <a:ea typeface="Montserrat"/>
                <a:cs typeface="Montserrat"/>
                <a:sym typeface="Montserrat"/>
              </a:defRPr>
            </a:lvl4pPr>
            <a:lvl5pPr lvl="4" rtl="0">
              <a:spcBef>
                <a:spcPts val="0"/>
              </a:spcBef>
              <a:spcAft>
                <a:spcPts val="0"/>
              </a:spcAft>
              <a:buNone/>
              <a:defRPr sz="5000">
                <a:latin typeface="Montserrat"/>
                <a:ea typeface="Montserrat"/>
                <a:cs typeface="Montserrat"/>
                <a:sym typeface="Montserrat"/>
              </a:defRPr>
            </a:lvl5pPr>
            <a:lvl6pPr lvl="5" rtl="0">
              <a:spcBef>
                <a:spcPts val="0"/>
              </a:spcBef>
              <a:spcAft>
                <a:spcPts val="0"/>
              </a:spcAft>
              <a:buNone/>
              <a:defRPr sz="5000">
                <a:latin typeface="Montserrat"/>
                <a:ea typeface="Montserrat"/>
                <a:cs typeface="Montserrat"/>
                <a:sym typeface="Montserrat"/>
              </a:defRPr>
            </a:lvl6pPr>
            <a:lvl7pPr lvl="6" rtl="0">
              <a:spcBef>
                <a:spcPts val="0"/>
              </a:spcBef>
              <a:spcAft>
                <a:spcPts val="0"/>
              </a:spcAft>
              <a:buNone/>
              <a:defRPr sz="5000">
                <a:latin typeface="Montserrat"/>
                <a:ea typeface="Montserrat"/>
                <a:cs typeface="Montserrat"/>
                <a:sym typeface="Montserrat"/>
              </a:defRPr>
            </a:lvl7pPr>
            <a:lvl8pPr lvl="7" rtl="0">
              <a:spcBef>
                <a:spcPts val="0"/>
              </a:spcBef>
              <a:spcAft>
                <a:spcPts val="0"/>
              </a:spcAft>
              <a:buNone/>
              <a:defRPr sz="5000">
                <a:latin typeface="Montserrat"/>
                <a:ea typeface="Montserrat"/>
                <a:cs typeface="Montserrat"/>
                <a:sym typeface="Montserrat"/>
              </a:defRPr>
            </a:lvl8pPr>
            <a:lvl9pPr lvl="8" rtl="0">
              <a:spcBef>
                <a:spcPts val="0"/>
              </a:spcBef>
              <a:spcAft>
                <a:spcPts val="0"/>
              </a:spcAft>
              <a:buNone/>
              <a:defRPr sz="5000">
                <a:latin typeface="Montserrat"/>
                <a:ea typeface="Montserrat"/>
                <a:cs typeface="Montserrat"/>
                <a:sym typeface="Montserra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 name="Shape 42"/>
        <p:cNvGrpSpPr/>
        <p:nvPr/>
      </p:nvGrpSpPr>
      <p:grpSpPr>
        <a:xfrm>
          <a:off x="0" y="0"/>
          <a:ext cx="0" cy="0"/>
          <a:chOff x="0" y="0"/>
          <a:chExt cx="0" cy="0"/>
        </a:xfrm>
      </p:grpSpPr>
      <p:sp>
        <p:nvSpPr>
          <p:cNvPr id="43" name="Google Shape;43;p11"/>
          <p:cNvSpPr/>
          <p:nvPr/>
        </p:nvSpPr>
        <p:spPr>
          <a:xfrm>
            <a:off x="713450" y="1408650"/>
            <a:ext cx="7698900" cy="2326200"/>
          </a:xfrm>
          <a:prstGeom prst="snip1Rect">
            <a:avLst>
              <a:gd fmla="val 16667" name="adj"/>
            </a:avLst>
          </a:prstGeom>
          <a:solidFill>
            <a:srgbClr val="3E4035">
              <a:alpha val="8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1"/>
          <p:cNvSpPr txBox="1"/>
          <p:nvPr>
            <p:ph hasCustomPrompt="1" type="title"/>
          </p:nvPr>
        </p:nvSpPr>
        <p:spPr>
          <a:xfrm>
            <a:off x="713225" y="2276675"/>
            <a:ext cx="7698900" cy="102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6500"/>
              <a:buFont typeface="Montserrat"/>
              <a:buNone/>
              <a:defRPr b="1" sz="6500">
                <a:solidFill>
                  <a:schemeClr val="accent3"/>
                </a:solidFill>
                <a:latin typeface="Montserrat"/>
                <a:ea typeface="Montserrat"/>
                <a:cs typeface="Montserrat"/>
                <a:sym typeface="Montserrat"/>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5" name="Google Shape;45;p11"/>
          <p:cNvSpPr txBox="1"/>
          <p:nvPr>
            <p:ph idx="1" type="body"/>
          </p:nvPr>
        </p:nvSpPr>
        <p:spPr>
          <a:xfrm>
            <a:off x="713450" y="3228425"/>
            <a:ext cx="7698900" cy="1443300"/>
          </a:xfrm>
          <a:prstGeom prst="rect">
            <a:avLst/>
          </a:prstGeom>
        </p:spPr>
        <p:txBody>
          <a:bodyPr anchorCtr="0" anchor="t" bIns="91425" lIns="91425" spcFirstLastPara="1" rIns="91425" wrap="square" tIns="91425">
            <a:noAutofit/>
          </a:bodyPr>
          <a:lstStyle>
            <a:lvl1pPr indent="-361950" lvl="0" marL="457200" rtl="0" algn="ctr">
              <a:spcBef>
                <a:spcPts val="0"/>
              </a:spcBef>
              <a:spcAft>
                <a:spcPts val="0"/>
              </a:spcAft>
              <a:buClr>
                <a:schemeClr val="accent3"/>
              </a:buClr>
              <a:buSzPts val="2100"/>
              <a:buChar char="●"/>
              <a:defRPr sz="2100">
                <a:solidFill>
                  <a:schemeClr val="accent3"/>
                </a:solidFill>
              </a:defRPr>
            </a:lvl1pPr>
            <a:lvl2pPr indent="-374650" lvl="1" marL="914400" rtl="0" algn="ctr">
              <a:spcBef>
                <a:spcPts val="1600"/>
              </a:spcBef>
              <a:spcAft>
                <a:spcPts val="0"/>
              </a:spcAft>
              <a:buClr>
                <a:schemeClr val="accent2"/>
              </a:buClr>
              <a:buSzPts val="2300"/>
              <a:buChar char="○"/>
              <a:defRPr sz="2300">
                <a:solidFill>
                  <a:schemeClr val="accent2"/>
                </a:solidFill>
              </a:defRPr>
            </a:lvl2pPr>
            <a:lvl3pPr indent="-361950" lvl="2" marL="1371600" rtl="0" algn="ctr">
              <a:spcBef>
                <a:spcPts val="1600"/>
              </a:spcBef>
              <a:spcAft>
                <a:spcPts val="0"/>
              </a:spcAft>
              <a:buClr>
                <a:schemeClr val="accent2"/>
              </a:buClr>
              <a:buSzPts val="2100"/>
              <a:buChar char="■"/>
              <a:defRPr sz="2100">
                <a:solidFill>
                  <a:schemeClr val="accent2"/>
                </a:solidFill>
              </a:defRPr>
            </a:lvl3pPr>
            <a:lvl4pPr indent="-361950" lvl="3" marL="1828800" rtl="0" algn="ctr">
              <a:spcBef>
                <a:spcPts val="1600"/>
              </a:spcBef>
              <a:spcAft>
                <a:spcPts val="0"/>
              </a:spcAft>
              <a:buClr>
                <a:schemeClr val="accent2"/>
              </a:buClr>
              <a:buSzPts val="2100"/>
              <a:buChar char="●"/>
              <a:defRPr sz="2100">
                <a:solidFill>
                  <a:schemeClr val="accent2"/>
                </a:solidFill>
              </a:defRPr>
            </a:lvl4pPr>
            <a:lvl5pPr indent="-361950" lvl="4" marL="2286000" rtl="0" algn="ctr">
              <a:spcBef>
                <a:spcPts val="1600"/>
              </a:spcBef>
              <a:spcAft>
                <a:spcPts val="0"/>
              </a:spcAft>
              <a:buClr>
                <a:schemeClr val="accent2"/>
              </a:buClr>
              <a:buSzPts val="2100"/>
              <a:buChar char="○"/>
              <a:defRPr sz="2100">
                <a:solidFill>
                  <a:schemeClr val="accent2"/>
                </a:solidFill>
              </a:defRPr>
            </a:lvl5pPr>
            <a:lvl6pPr indent="-361950" lvl="5" marL="2743200" rtl="0" algn="ctr">
              <a:spcBef>
                <a:spcPts val="1600"/>
              </a:spcBef>
              <a:spcAft>
                <a:spcPts val="0"/>
              </a:spcAft>
              <a:buClr>
                <a:schemeClr val="accent2"/>
              </a:buClr>
              <a:buSzPts val="2100"/>
              <a:buChar char="■"/>
              <a:defRPr sz="2100">
                <a:solidFill>
                  <a:schemeClr val="accent2"/>
                </a:solidFill>
              </a:defRPr>
            </a:lvl6pPr>
            <a:lvl7pPr indent="-361950" lvl="6" marL="3200400" rtl="0" algn="ctr">
              <a:spcBef>
                <a:spcPts val="1600"/>
              </a:spcBef>
              <a:spcAft>
                <a:spcPts val="0"/>
              </a:spcAft>
              <a:buClr>
                <a:schemeClr val="accent2"/>
              </a:buClr>
              <a:buSzPts val="2100"/>
              <a:buChar char="●"/>
              <a:defRPr sz="2100">
                <a:solidFill>
                  <a:schemeClr val="accent2"/>
                </a:solidFill>
              </a:defRPr>
            </a:lvl7pPr>
            <a:lvl8pPr indent="-361950" lvl="7" marL="3657600" rtl="0" algn="ctr">
              <a:spcBef>
                <a:spcPts val="1600"/>
              </a:spcBef>
              <a:spcAft>
                <a:spcPts val="0"/>
              </a:spcAft>
              <a:buClr>
                <a:schemeClr val="accent2"/>
              </a:buClr>
              <a:buSzPts val="2100"/>
              <a:buChar char="○"/>
              <a:defRPr sz="2100">
                <a:solidFill>
                  <a:schemeClr val="accent2"/>
                </a:solidFill>
              </a:defRPr>
            </a:lvl8pPr>
            <a:lvl9pPr indent="-361950" lvl="8" marL="4114800" rtl="0" algn="ctr">
              <a:spcBef>
                <a:spcPts val="1600"/>
              </a:spcBef>
              <a:spcAft>
                <a:spcPts val="1600"/>
              </a:spcAft>
              <a:buClr>
                <a:schemeClr val="accent2"/>
              </a:buClr>
              <a:buSzPts val="2100"/>
              <a:buChar char="■"/>
              <a:defRPr sz="2100">
                <a:solidFill>
                  <a:schemeClr val="accen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ONE_COLUMN_TEXT_2">
    <p:bg>
      <p:bgPr>
        <a:solidFill>
          <a:schemeClr val="accent3"/>
        </a:solidFill>
      </p:bgPr>
    </p:bg>
    <p:spTree>
      <p:nvGrpSpPr>
        <p:cNvPr id="47" name="Shape 47"/>
        <p:cNvGrpSpPr/>
        <p:nvPr/>
      </p:nvGrpSpPr>
      <p:grpSpPr>
        <a:xfrm>
          <a:off x="0" y="0"/>
          <a:ext cx="0" cy="0"/>
          <a:chOff x="0" y="0"/>
          <a:chExt cx="0" cy="0"/>
        </a:xfrm>
      </p:grpSpPr>
      <p:sp>
        <p:nvSpPr>
          <p:cNvPr id="48" name="Google Shape;48;p13"/>
          <p:cNvSpPr txBox="1"/>
          <p:nvPr>
            <p:ph idx="1" type="subTitle"/>
          </p:nvPr>
        </p:nvSpPr>
        <p:spPr>
          <a:xfrm>
            <a:off x="4504500" y="3160525"/>
            <a:ext cx="4001400" cy="1434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49" name="Google Shape;49;p13"/>
          <p:cNvSpPr txBox="1"/>
          <p:nvPr>
            <p:ph type="title"/>
          </p:nvPr>
        </p:nvSpPr>
        <p:spPr>
          <a:xfrm>
            <a:off x="4893975" y="1843025"/>
            <a:ext cx="3612000" cy="1295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Tree>
  </p:cSld>
  <p:clrMapOvr>
    <a:masterClrMapping/>
  </p:clrMapOvr>
  <p:extLst>
    <p:ext uri="{DCECCB84-F9BA-43D5-87BE-67443E8EF086}">
      <p15:sldGuideLst>
        <p15:guide id="1" pos="576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ONE_COLUMN_TEXT_1_1_1">
    <p:bg>
      <p:bgPr>
        <a:solidFill>
          <a:schemeClr val="accent3"/>
        </a:solidFill>
      </p:bgPr>
    </p:bg>
    <p:spTree>
      <p:nvGrpSpPr>
        <p:cNvPr id="50" name="Shape 50"/>
        <p:cNvGrpSpPr/>
        <p:nvPr/>
      </p:nvGrpSpPr>
      <p:grpSpPr>
        <a:xfrm>
          <a:off x="0" y="0"/>
          <a:ext cx="0" cy="0"/>
          <a:chOff x="0" y="0"/>
          <a:chExt cx="0" cy="0"/>
        </a:xfrm>
      </p:grpSpPr>
      <p:sp>
        <p:nvSpPr>
          <p:cNvPr id="51" name="Google Shape;51;p14"/>
          <p:cNvSpPr txBox="1"/>
          <p:nvPr>
            <p:ph idx="1" type="subTitle"/>
          </p:nvPr>
        </p:nvSpPr>
        <p:spPr>
          <a:xfrm>
            <a:off x="617975" y="1137450"/>
            <a:ext cx="3495900" cy="4035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900"/>
              <a:buNone/>
              <a:defRPr sz="9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52" name="Google Shape;52;p14"/>
          <p:cNvSpPr txBox="1"/>
          <p:nvPr>
            <p:ph type="title"/>
          </p:nvPr>
        </p:nvSpPr>
        <p:spPr>
          <a:xfrm>
            <a:off x="617975" y="362203"/>
            <a:ext cx="3915000" cy="1047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53" name="Google Shape;53;p14"/>
          <p:cNvSpPr txBox="1"/>
          <p:nvPr>
            <p:ph idx="2" type="subTitle"/>
          </p:nvPr>
        </p:nvSpPr>
        <p:spPr>
          <a:xfrm>
            <a:off x="4113875" y="1137450"/>
            <a:ext cx="2408700" cy="3844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900"/>
              <a:buNone/>
              <a:defRPr sz="9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54" name="Google Shape;54;p14"/>
          <p:cNvSpPr/>
          <p:nvPr/>
        </p:nvSpPr>
        <p:spPr>
          <a:xfrm>
            <a:off x="7209775" y="6400"/>
            <a:ext cx="1934100" cy="5143500"/>
          </a:xfrm>
          <a:prstGeom prst="parallelogram">
            <a:avLst>
              <a:gd fmla="val 25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bg>
      <p:bgPr>
        <a:solidFill>
          <a:schemeClr val="accent3"/>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
    <p:bg>
      <p:bgPr>
        <a:solidFill>
          <a:schemeClr val="accent3"/>
        </a:solidFill>
      </p:bgPr>
    </p:bg>
    <p:spTree>
      <p:nvGrpSpPr>
        <p:cNvPr id="56" name="Shape 56"/>
        <p:cNvGrpSpPr/>
        <p:nvPr/>
      </p:nvGrpSpPr>
      <p:grpSpPr>
        <a:xfrm>
          <a:off x="0" y="0"/>
          <a:ext cx="0" cy="0"/>
          <a:chOff x="0" y="0"/>
          <a:chExt cx="0" cy="0"/>
        </a:xfrm>
      </p:grpSpPr>
      <p:sp>
        <p:nvSpPr>
          <p:cNvPr id="57" name="Google Shape;57;p16"/>
          <p:cNvSpPr txBox="1"/>
          <p:nvPr>
            <p:ph type="title"/>
          </p:nvPr>
        </p:nvSpPr>
        <p:spPr>
          <a:xfrm>
            <a:off x="722550" y="362097"/>
            <a:ext cx="7698900" cy="47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 name="Google Shape;58;p16"/>
          <p:cNvSpPr txBox="1"/>
          <p:nvPr>
            <p:ph idx="1" type="subTitle"/>
          </p:nvPr>
        </p:nvSpPr>
        <p:spPr>
          <a:xfrm>
            <a:off x="722700" y="3172000"/>
            <a:ext cx="2094900" cy="73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16"/>
          <p:cNvSpPr txBox="1"/>
          <p:nvPr>
            <p:ph idx="2" type="ctrTitle"/>
          </p:nvPr>
        </p:nvSpPr>
        <p:spPr>
          <a:xfrm>
            <a:off x="722650" y="2769550"/>
            <a:ext cx="2094900" cy="478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0" name="Google Shape;60;p16"/>
          <p:cNvSpPr txBox="1"/>
          <p:nvPr>
            <p:ph idx="3" type="subTitle"/>
          </p:nvPr>
        </p:nvSpPr>
        <p:spPr>
          <a:xfrm>
            <a:off x="3524550" y="3172000"/>
            <a:ext cx="2094900" cy="73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1" name="Google Shape;61;p16"/>
          <p:cNvSpPr txBox="1"/>
          <p:nvPr>
            <p:ph idx="4" type="ctrTitle"/>
          </p:nvPr>
        </p:nvSpPr>
        <p:spPr>
          <a:xfrm>
            <a:off x="3524550" y="2780692"/>
            <a:ext cx="2094900" cy="467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2" name="Google Shape;62;p16"/>
          <p:cNvSpPr txBox="1"/>
          <p:nvPr>
            <p:ph idx="5" type="subTitle"/>
          </p:nvPr>
        </p:nvSpPr>
        <p:spPr>
          <a:xfrm>
            <a:off x="6326513" y="3172000"/>
            <a:ext cx="2094900" cy="73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3" name="Google Shape;63;p16"/>
          <p:cNvSpPr txBox="1"/>
          <p:nvPr>
            <p:ph idx="6" type="ctrTitle"/>
          </p:nvPr>
        </p:nvSpPr>
        <p:spPr>
          <a:xfrm>
            <a:off x="6326450" y="2780692"/>
            <a:ext cx="2094900" cy="467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_2">
    <p:bg>
      <p:bgPr>
        <a:solidFill>
          <a:schemeClr val="accent3"/>
        </a:solid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720150" y="362130"/>
            <a:ext cx="7698900" cy="4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 name="Google Shape;66;p17"/>
          <p:cNvSpPr txBox="1"/>
          <p:nvPr>
            <p:ph idx="1" type="subTitle"/>
          </p:nvPr>
        </p:nvSpPr>
        <p:spPr>
          <a:xfrm>
            <a:off x="611400" y="3870389"/>
            <a:ext cx="2268000" cy="74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7" name="Google Shape;67;p17"/>
          <p:cNvSpPr txBox="1"/>
          <p:nvPr>
            <p:ph idx="2" type="ctrTitle"/>
          </p:nvPr>
        </p:nvSpPr>
        <p:spPr>
          <a:xfrm>
            <a:off x="611400" y="3607089"/>
            <a:ext cx="2183700" cy="415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7"/>
          <p:cNvSpPr txBox="1"/>
          <p:nvPr>
            <p:ph idx="3" type="subTitle"/>
          </p:nvPr>
        </p:nvSpPr>
        <p:spPr>
          <a:xfrm>
            <a:off x="6259800" y="3881889"/>
            <a:ext cx="2268000" cy="78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7"/>
          <p:cNvSpPr txBox="1"/>
          <p:nvPr>
            <p:ph idx="4" type="ctrTitle"/>
          </p:nvPr>
        </p:nvSpPr>
        <p:spPr>
          <a:xfrm>
            <a:off x="6259800" y="3618589"/>
            <a:ext cx="2268000" cy="415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0" name="Google Shape;70;p17"/>
          <p:cNvSpPr txBox="1"/>
          <p:nvPr>
            <p:ph idx="5" type="subTitle"/>
          </p:nvPr>
        </p:nvSpPr>
        <p:spPr>
          <a:xfrm>
            <a:off x="3435600" y="3881839"/>
            <a:ext cx="2268000" cy="69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1" name="Google Shape;71;p17"/>
          <p:cNvSpPr txBox="1"/>
          <p:nvPr>
            <p:ph idx="6" type="ctrTitle"/>
          </p:nvPr>
        </p:nvSpPr>
        <p:spPr>
          <a:xfrm>
            <a:off x="3435600" y="3618589"/>
            <a:ext cx="2268000" cy="415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2" name="Google Shape;72;p17"/>
          <p:cNvSpPr txBox="1"/>
          <p:nvPr>
            <p:ph idx="7" type="subTitle"/>
          </p:nvPr>
        </p:nvSpPr>
        <p:spPr>
          <a:xfrm>
            <a:off x="611400" y="1998975"/>
            <a:ext cx="2268000" cy="786600"/>
          </a:xfrm>
          <a:prstGeom prst="rect">
            <a:avLst/>
          </a:prstGeom>
        </p:spPr>
        <p:txBody>
          <a:bodyPr anchorCtr="0" anchor="t" bIns="91425" lIns="91425" spcFirstLastPara="1" rIns="231450"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3" name="Google Shape;73;p17"/>
          <p:cNvSpPr txBox="1"/>
          <p:nvPr>
            <p:ph idx="8" type="ctrTitle"/>
          </p:nvPr>
        </p:nvSpPr>
        <p:spPr>
          <a:xfrm>
            <a:off x="611400" y="1735750"/>
            <a:ext cx="2268000" cy="415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4" name="Google Shape;74;p17"/>
          <p:cNvSpPr txBox="1"/>
          <p:nvPr>
            <p:ph idx="9" type="subTitle"/>
          </p:nvPr>
        </p:nvSpPr>
        <p:spPr>
          <a:xfrm>
            <a:off x="6259800" y="1998925"/>
            <a:ext cx="2268000" cy="69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5" name="Google Shape;75;p17"/>
          <p:cNvSpPr txBox="1"/>
          <p:nvPr>
            <p:ph idx="13" type="ctrTitle"/>
          </p:nvPr>
        </p:nvSpPr>
        <p:spPr>
          <a:xfrm>
            <a:off x="6259800" y="1735625"/>
            <a:ext cx="2268000" cy="415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chemeClr val="accent2"/>
              </a:buClr>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6" name="Google Shape;76;p17"/>
          <p:cNvSpPr txBox="1"/>
          <p:nvPr>
            <p:ph idx="14" type="subTitle"/>
          </p:nvPr>
        </p:nvSpPr>
        <p:spPr>
          <a:xfrm>
            <a:off x="3435600" y="1998925"/>
            <a:ext cx="2268000" cy="69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7" name="Google Shape;77;p17"/>
          <p:cNvSpPr txBox="1"/>
          <p:nvPr>
            <p:ph idx="15" type="ctrTitle"/>
          </p:nvPr>
        </p:nvSpPr>
        <p:spPr>
          <a:xfrm>
            <a:off x="3435600" y="1735750"/>
            <a:ext cx="2268000" cy="4158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chemeClr val="accent2"/>
              </a:buClr>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2_1">
    <p:bg>
      <p:bgPr>
        <a:solidFill>
          <a:schemeClr val="accent3"/>
        </a:solidFill>
      </p:bgPr>
    </p:bg>
    <p:spTree>
      <p:nvGrpSpPr>
        <p:cNvPr id="78" name="Shape 78"/>
        <p:cNvGrpSpPr/>
        <p:nvPr/>
      </p:nvGrpSpPr>
      <p:grpSpPr>
        <a:xfrm>
          <a:off x="0" y="0"/>
          <a:ext cx="0" cy="0"/>
          <a:chOff x="0" y="0"/>
          <a:chExt cx="0" cy="0"/>
        </a:xfrm>
      </p:grpSpPr>
      <p:sp>
        <p:nvSpPr>
          <p:cNvPr id="79" name="Google Shape;79;p18"/>
          <p:cNvSpPr txBox="1"/>
          <p:nvPr>
            <p:ph idx="1" type="subTitle"/>
          </p:nvPr>
        </p:nvSpPr>
        <p:spPr>
          <a:xfrm>
            <a:off x="588900" y="2985925"/>
            <a:ext cx="1715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0" name="Google Shape;80;p18"/>
          <p:cNvSpPr txBox="1"/>
          <p:nvPr>
            <p:ph type="ctrTitle"/>
          </p:nvPr>
        </p:nvSpPr>
        <p:spPr>
          <a:xfrm>
            <a:off x="588900" y="1600850"/>
            <a:ext cx="1715400" cy="1461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1" name="Google Shape;81;p18"/>
          <p:cNvSpPr txBox="1"/>
          <p:nvPr>
            <p:ph idx="2" type="title"/>
          </p:nvPr>
        </p:nvSpPr>
        <p:spPr>
          <a:xfrm>
            <a:off x="588900" y="369700"/>
            <a:ext cx="8015100" cy="966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82" name="Google Shape;82;p18"/>
          <p:cNvSpPr txBox="1"/>
          <p:nvPr>
            <p:ph idx="3" type="subTitle"/>
          </p:nvPr>
        </p:nvSpPr>
        <p:spPr>
          <a:xfrm>
            <a:off x="2646300" y="2985925"/>
            <a:ext cx="1715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3" name="Google Shape;83;p18"/>
          <p:cNvSpPr txBox="1"/>
          <p:nvPr>
            <p:ph idx="4" type="ctrTitle"/>
          </p:nvPr>
        </p:nvSpPr>
        <p:spPr>
          <a:xfrm>
            <a:off x="2646300" y="1658000"/>
            <a:ext cx="1715400" cy="1404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 name="Google Shape;84;p18"/>
          <p:cNvSpPr txBox="1"/>
          <p:nvPr>
            <p:ph idx="5" type="subTitle"/>
          </p:nvPr>
        </p:nvSpPr>
        <p:spPr>
          <a:xfrm>
            <a:off x="4627500" y="2985925"/>
            <a:ext cx="1715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5" name="Google Shape;85;p18"/>
          <p:cNvSpPr txBox="1"/>
          <p:nvPr>
            <p:ph idx="6" type="ctrTitle"/>
          </p:nvPr>
        </p:nvSpPr>
        <p:spPr>
          <a:xfrm>
            <a:off x="4627500" y="1657925"/>
            <a:ext cx="1715400" cy="1404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8"/>
          <p:cNvSpPr txBox="1"/>
          <p:nvPr>
            <p:ph idx="7" type="subTitle"/>
          </p:nvPr>
        </p:nvSpPr>
        <p:spPr>
          <a:xfrm>
            <a:off x="6684900" y="2985925"/>
            <a:ext cx="1715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7" name="Google Shape;87;p18"/>
          <p:cNvSpPr txBox="1"/>
          <p:nvPr>
            <p:ph idx="8" type="ctrTitle"/>
          </p:nvPr>
        </p:nvSpPr>
        <p:spPr>
          <a:xfrm>
            <a:off x="6684900" y="1600850"/>
            <a:ext cx="1715400" cy="1461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_1">
    <p:bg>
      <p:bgPr>
        <a:solidFill>
          <a:schemeClr val="accent3"/>
        </a:solidFill>
      </p:bgPr>
    </p:bg>
    <p:spTree>
      <p:nvGrpSpPr>
        <p:cNvPr id="88" name="Shape 88"/>
        <p:cNvGrpSpPr/>
        <p:nvPr/>
      </p:nvGrpSpPr>
      <p:grpSpPr>
        <a:xfrm>
          <a:off x="0" y="0"/>
          <a:ext cx="0" cy="0"/>
          <a:chOff x="0" y="0"/>
          <a:chExt cx="0" cy="0"/>
        </a:xfrm>
      </p:grpSpPr>
      <p:sp>
        <p:nvSpPr>
          <p:cNvPr id="89" name="Google Shape;89;p19"/>
          <p:cNvSpPr txBox="1"/>
          <p:nvPr>
            <p:ph idx="1" type="subTitle"/>
          </p:nvPr>
        </p:nvSpPr>
        <p:spPr>
          <a:xfrm>
            <a:off x="1723175" y="21654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0" name="Google Shape;90;p19"/>
          <p:cNvSpPr txBox="1"/>
          <p:nvPr>
            <p:ph type="ctrTitle"/>
          </p:nvPr>
        </p:nvSpPr>
        <p:spPr>
          <a:xfrm>
            <a:off x="1723175" y="17162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91" name="Google Shape;91;p19"/>
          <p:cNvSpPr txBox="1"/>
          <p:nvPr>
            <p:ph hasCustomPrompt="1" idx="2" type="title"/>
          </p:nvPr>
        </p:nvSpPr>
        <p:spPr>
          <a:xfrm>
            <a:off x="865625" y="1795800"/>
            <a:ext cx="12576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92" name="Google Shape;92;p19"/>
          <p:cNvSpPr txBox="1"/>
          <p:nvPr>
            <p:ph idx="3" type="title"/>
          </p:nvPr>
        </p:nvSpPr>
        <p:spPr>
          <a:xfrm>
            <a:off x="477950" y="362284"/>
            <a:ext cx="8042700" cy="912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93" name="Google Shape;93;p19"/>
          <p:cNvSpPr txBox="1"/>
          <p:nvPr>
            <p:ph idx="4" type="subTitle"/>
          </p:nvPr>
        </p:nvSpPr>
        <p:spPr>
          <a:xfrm>
            <a:off x="1723175" y="31560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 name="Google Shape;94;p19"/>
          <p:cNvSpPr txBox="1"/>
          <p:nvPr>
            <p:ph idx="5" type="ctrTitle"/>
          </p:nvPr>
        </p:nvSpPr>
        <p:spPr>
          <a:xfrm>
            <a:off x="1723175" y="27068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95" name="Google Shape;95;p19"/>
          <p:cNvSpPr txBox="1"/>
          <p:nvPr>
            <p:ph hasCustomPrompt="1" idx="6" type="title"/>
          </p:nvPr>
        </p:nvSpPr>
        <p:spPr>
          <a:xfrm>
            <a:off x="865625" y="2786400"/>
            <a:ext cx="13233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96" name="Google Shape;96;p19"/>
          <p:cNvSpPr txBox="1"/>
          <p:nvPr>
            <p:ph idx="7" type="subTitle"/>
          </p:nvPr>
        </p:nvSpPr>
        <p:spPr>
          <a:xfrm>
            <a:off x="1723175" y="41466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7" name="Google Shape;97;p19"/>
          <p:cNvSpPr txBox="1"/>
          <p:nvPr>
            <p:ph idx="8" type="ctrTitle"/>
          </p:nvPr>
        </p:nvSpPr>
        <p:spPr>
          <a:xfrm>
            <a:off x="1723175" y="36974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98" name="Google Shape;98;p19"/>
          <p:cNvSpPr txBox="1"/>
          <p:nvPr>
            <p:ph hasCustomPrompt="1" idx="9" type="title"/>
          </p:nvPr>
        </p:nvSpPr>
        <p:spPr>
          <a:xfrm>
            <a:off x="865625" y="3777000"/>
            <a:ext cx="13233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99" name="Google Shape;99;p19"/>
          <p:cNvSpPr txBox="1"/>
          <p:nvPr>
            <p:ph idx="13" type="subTitle"/>
          </p:nvPr>
        </p:nvSpPr>
        <p:spPr>
          <a:xfrm>
            <a:off x="5761775" y="21654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0" name="Google Shape;100;p19"/>
          <p:cNvSpPr txBox="1"/>
          <p:nvPr>
            <p:ph idx="14" type="ctrTitle"/>
          </p:nvPr>
        </p:nvSpPr>
        <p:spPr>
          <a:xfrm>
            <a:off x="5761775" y="17162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01" name="Google Shape;101;p19"/>
          <p:cNvSpPr txBox="1"/>
          <p:nvPr>
            <p:ph hasCustomPrompt="1" idx="15" type="title"/>
          </p:nvPr>
        </p:nvSpPr>
        <p:spPr>
          <a:xfrm>
            <a:off x="4904225" y="1795800"/>
            <a:ext cx="12576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02" name="Google Shape;102;p19"/>
          <p:cNvSpPr txBox="1"/>
          <p:nvPr>
            <p:ph idx="16" type="subTitle"/>
          </p:nvPr>
        </p:nvSpPr>
        <p:spPr>
          <a:xfrm>
            <a:off x="5761775" y="31560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3" name="Google Shape;103;p19"/>
          <p:cNvSpPr txBox="1"/>
          <p:nvPr>
            <p:ph idx="17" type="ctrTitle"/>
          </p:nvPr>
        </p:nvSpPr>
        <p:spPr>
          <a:xfrm>
            <a:off x="5761775" y="27068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04" name="Google Shape;104;p19"/>
          <p:cNvSpPr txBox="1"/>
          <p:nvPr>
            <p:ph hasCustomPrompt="1" idx="18" type="title"/>
          </p:nvPr>
        </p:nvSpPr>
        <p:spPr>
          <a:xfrm>
            <a:off x="4904225" y="2786400"/>
            <a:ext cx="13233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105" name="Google Shape;105;p19"/>
          <p:cNvSpPr txBox="1"/>
          <p:nvPr>
            <p:ph idx="19" type="subTitle"/>
          </p:nvPr>
        </p:nvSpPr>
        <p:spPr>
          <a:xfrm>
            <a:off x="5761775" y="4146651"/>
            <a:ext cx="2752500" cy="58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6" name="Google Shape;106;p19"/>
          <p:cNvSpPr txBox="1"/>
          <p:nvPr>
            <p:ph idx="20" type="ctrTitle"/>
          </p:nvPr>
        </p:nvSpPr>
        <p:spPr>
          <a:xfrm>
            <a:off x="5761775" y="3697426"/>
            <a:ext cx="2752500" cy="587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107" name="Google Shape;107;p19"/>
          <p:cNvSpPr txBox="1"/>
          <p:nvPr>
            <p:ph hasCustomPrompt="1" idx="21" type="title"/>
          </p:nvPr>
        </p:nvSpPr>
        <p:spPr>
          <a:xfrm>
            <a:off x="4904225" y="3777000"/>
            <a:ext cx="1323300" cy="657300"/>
          </a:xfrm>
          <a:prstGeom prst="rect">
            <a:avLst/>
          </a:prstGeom>
        </p:spPr>
        <p:txBody>
          <a:bodyPr anchorCtr="0" anchor="b" bIns="91425" lIns="91425" spcFirstLastPara="1" rIns="91425" wrap="square" tIns="91425">
            <a:noAutofit/>
          </a:bodyPr>
          <a:lstStyle>
            <a:lvl1pPr lvl="0" rtl="0">
              <a:spcBef>
                <a:spcPts val="0"/>
              </a:spcBef>
              <a:spcAft>
                <a:spcPts val="0"/>
              </a:spcAft>
              <a:buSzPts val="3400"/>
              <a:buFont typeface="Montserrat"/>
              <a:buNone/>
              <a:defRPr b="1" sz="3400">
                <a:latin typeface="Montserrat"/>
                <a:ea typeface="Montserrat"/>
                <a:cs typeface="Montserrat"/>
                <a:sym typeface="Montserrat"/>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bg>
      <p:bgPr>
        <a:solidFill>
          <a:schemeClr val="accent3"/>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616200" y="1921650"/>
            <a:ext cx="3412500" cy="286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20"/>
          <p:cNvSpPr txBox="1"/>
          <p:nvPr>
            <p:ph idx="1" type="subTitle"/>
          </p:nvPr>
        </p:nvSpPr>
        <p:spPr>
          <a:xfrm>
            <a:off x="616200" y="640100"/>
            <a:ext cx="3591000" cy="1245900"/>
          </a:xfrm>
          <a:prstGeom prst="rect">
            <a:avLst/>
          </a:prstGeom>
        </p:spPr>
        <p:txBody>
          <a:bodyPr anchorCtr="0" anchor="t" bIns="91425" lIns="91425" spcFirstLastPara="1" rIns="91425" wrap="square" tIns="91425">
            <a:noAutofit/>
          </a:bodyPr>
          <a:lstStyle>
            <a:lvl1pPr lvl="0">
              <a:spcBef>
                <a:spcPts val="0"/>
              </a:spcBef>
              <a:spcAft>
                <a:spcPts val="0"/>
              </a:spcAft>
              <a:buNone/>
              <a:defRPr sz="1700">
                <a:solidFill>
                  <a:schemeClr val="accent3"/>
                </a:solidFill>
              </a:defRPr>
            </a:lvl1pPr>
            <a:lvl2pPr lvl="1">
              <a:spcBef>
                <a:spcPts val="1600"/>
              </a:spcBef>
              <a:spcAft>
                <a:spcPts val="0"/>
              </a:spcAft>
              <a:buNone/>
              <a:defRPr sz="1700">
                <a:solidFill>
                  <a:schemeClr val="accent3"/>
                </a:solidFill>
              </a:defRPr>
            </a:lvl2pPr>
            <a:lvl3pPr lvl="2">
              <a:spcBef>
                <a:spcPts val="1600"/>
              </a:spcBef>
              <a:spcAft>
                <a:spcPts val="0"/>
              </a:spcAft>
              <a:buNone/>
              <a:defRPr sz="1700">
                <a:solidFill>
                  <a:schemeClr val="accent3"/>
                </a:solidFill>
              </a:defRPr>
            </a:lvl3pPr>
            <a:lvl4pPr lvl="3">
              <a:spcBef>
                <a:spcPts val="1600"/>
              </a:spcBef>
              <a:spcAft>
                <a:spcPts val="0"/>
              </a:spcAft>
              <a:buNone/>
              <a:defRPr sz="1700">
                <a:solidFill>
                  <a:schemeClr val="accent3"/>
                </a:solidFill>
              </a:defRPr>
            </a:lvl4pPr>
            <a:lvl5pPr lvl="4">
              <a:spcBef>
                <a:spcPts val="1600"/>
              </a:spcBef>
              <a:spcAft>
                <a:spcPts val="0"/>
              </a:spcAft>
              <a:buNone/>
              <a:defRPr sz="1700">
                <a:solidFill>
                  <a:schemeClr val="accent3"/>
                </a:solidFill>
              </a:defRPr>
            </a:lvl5pPr>
            <a:lvl6pPr lvl="5">
              <a:spcBef>
                <a:spcPts val="1600"/>
              </a:spcBef>
              <a:spcAft>
                <a:spcPts val="0"/>
              </a:spcAft>
              <a:buNone/>
              <a:defRPr sz="1700">
                <a:solidFill>
                  <a:schemeClr val="accent3"/>
                </a:solidFill>
              </a:defRPr>
            </a:lvl6pPr>
            <a:lvl7pPr lvl="6">
              <a:spcBef>
                <a:spcPts val="1600"/>
              </a:spcBef>
              <a:spcAft>
                <a:spcPts val="0"/>
              </a:spcAft>
              <a:buNone/>
              <a:defRPr sz="1700">
                <a:solidFill>
                  <a:schemeClr val="accent3"/>
                </a:solidFill>
              </a:defRPr>
            </a:lvl7pPr>
            <a:lvl8pPr lvl="7">
              <a:spcBef>
                <a:spcPts val="1600"/>
              </a:spcBef>
              <a:spcAft>
                <a:spcPts val="0"/>
              </a:spcAft>
              <a:buNone/>
              <a:defRPr sz="1700">
                <a:solidFill>
                  <a:schemeClr val="accent3"/>
                </a:solidFill>
              </a:defRPr>
            </a:lvl8pPr>
            <a:lvl9pPr lvl="8">
              <a:spcBef>
                <a:spcPts val="1600"/>
              </a:spcBef>
              <a:spcAft>
                <a:spcPts val="1600"/>
              </a:spcAft>
              <a:buNone/>
              <a:defRPr sz="1700">
                <a:solidFill>
                  <a:schemeClr val="accent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5" name="Shape 15"/>
        <p:cNvGrpSpPr/>
        <p:nvPr/>
      </p:nvGrpSpPr>
      <p:grpSpPr>
        <a:xfrm>
          <a:off x="0" y="0"/>
          <a:ext cx="0" cy="0"/>
          <a:chOff x="0" y="0"/>
          <a:chExt cx="0" cy="0"/>
        </a:xfrm>
      </p:grpSpPr>
      <p:sp>
        <p:nvSpPr>
          <p:cNvPr id="16" name="Google Shape;16;p3"/>
          <p:cNvSpPr/>
          <p:nvPr/>
        </p:nvSpPr>
        <p:spPr>
          <a:xfrm rot="-5400000">
            <a:off x="1411206" y="-2589400"/>
            <a:ext cx="7130700" cy="8334900"/>
          </a:xfrm>
          <a:prstGeom prst="rtTriangle">
            <a:avLst/>
          </a:prstGeom>
          <a:solidFill>
            <a:srgbClr val="3E4035">
              <a:alpha val="8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 name="Google Shape;17;p3"/>
          <p:cNvCxnSpPr/>
          <p:nvPr/>
        </p:nvCxnSpPr>
        <p:spPr>
          <a:xfrm flipH="1">
            <a:off x="497294" y="-1987300"/>
            <a:ext cx="8334900" cy="7130700"/>
          </a:xfrm>
          <a:prstGeom prst="straightConnector1">
            <a:avLst/>
          </a:prstGeom>
          <a:noFill/>
          <a:ln cap="flat" cmpd="sng" w="9525">
            <a:solidFill>
              <a:schemeClr val="accent4"/>
            </a:solidFill>
            <a:prstDash val="solid"/>
            <a:round/>
            <a:headEnd len="med" w="med" type="none"/>
            <a:tailEnd len="med" w="med" type="none"/>
          </a:ln>
        </p:spPr>
      </p:cxnSp>
      <p:sp>
        <p:nvSpPr>
          <p:cNvPr id="18" name="Google Shape;18;p3"/>
          <p:cNvSpPr txBox="1"/>
          <p:nvPr>
            <p:ph type="title"/>
          </p:nvPr>
        </p:nvSpPr>
        <p:spPr>
          <a:xfrm>
            <a:off x="4818025" y="2436625"/>
            <a:ext cx="3710100" cy="1942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800">
                <a:solidFill>
                  <a:schemeClr val="accent3"/>
                </a:solidFill>
              </a:defRPr>
            </a:lvl1pPr>
            <a:lvl2pPr lvl="1" rtl="0">
              <a:spcBef>
                <a:spcPts val="0"/>
              </a:spcBef>
              <a:spcAft>
                <a:spcPts val="0"/>
              </a:spcAft>
              <a:buNone/>
              <a:defRPr>
                <a:solidFill>
                  <a:schemeClr val="accent3"/>
                </a:solidFill>
                <a:latin typeface="Montserrat"/>
                <a:ea typeface="Montserrat"/>
                <a:cs typeface="Montserrat"/>
                <a:sym typeface="Montserrat"/>
              </a:defRPr>
            </a:lvl2pPr>
            <a:lvl3pPr lvl="2" rtl="0">
              <a:spcBef>
                <a:spcPts val="0"/>
              </a:spcBef>
              <a:spcAft>
                <a:spcPts val="0"/>
              </a:spcAft>
              <a:buNone/>
              <a:defRPr>
                <a:solidFill>
                  <a:schemeClr val="accent3"/>
                </a:solidFill>
                <a:latin typeface="Montserrat"/>
                <a:ea typeface="Montserrat"/>
                <a:cs typeface="Montserrat"/>
                <a:sym typeface="Montserrat"/>
              </a:defRPr>
            </a:lvl3pPr>
            <a:lvl4pPr lvl="3" rtl="0">
              <a:spcBef>
                <a:spcPts val="0"/>
              </a:spcBef>
              <a:spcAft>
                <a:spcPts val="0"/>
              </a:spcAft>
              <a:buNone/>
              <a:defRPr>
                <a:solidFill>
                  <a:schemeClr val="accent3"/>
                </a:solidFill>
                <a:latin typeface="Montserrat"/>
                <a:ea typeface="Montserrat"/>
                <a:cs typeface="Montserrat"/>
                <a:sym typeface="Montserrat"/>
              </a:defRPr>
            </a:lvl4pPr>
            <a:lvl5pPr lvl="4" rtl="0">
              <a:spcBef>
                <a:spcPts val="0"/>
              </a:spcBef>
              <a:spcAft>
                <a:spcPts val="0"/>
              </a:spcAft>
              <a:buNone/>
              <a:defRPr>
                <a:solidFill>
                  <a:schemeClr val="accent3"/>
                </a:solidFill>
                <a:latin typeface="Montserrat"/>
                <a:ea typeface="Montserrat"/>
                <a:cs typeface="Montserrat"/>
                <a:sym typeface="Montserrat"/>
              </a:defRPr>
            </a:lvl5pPr>
            <a:lvl6pPr lvl="5" rtl="0">
              <a:spcBef>
                <a:spcPts val="0"/>
              </a:spcBef>
              <a:spcAft>
                <a:spcPts val="0"/>
              </a:spcAft>
              <a:buNone/>
              <a:defRPr>
                <a:solidFill>
                  <a:schemeClr val="accent3"/>
                </a:solidFill>
                <a:latin typeface="Montserrat"/>
                <a:ea typeface="Montserrat"/>
                <a:cs typeface="Montserrat"/>
                <a:sym typeface="Montserrat"/>
              </a:defRPr>
            </a:lvl6pPr>
            <a:lvl7pPr lvl="6" rtl="0">
              <a:spcBef>
                <a:spcPts val="0"/>
              </a:spcBef>
              <a:spcAft>
                <a:spcPts val="0"/>
              </a:spcAft>
              <a:buNone/>
              <a:defRPr>
                <a:solidFill>
                  <a:schemeClr val="accent3"/>
                </a:solidFill>
                <a:latin typeface="Montserrat"/>
                <a:ea typeface="Montserrat"/>
                <a:cs typeface="Montserrat"/>
                <a:sym typeface="Montserrat"/>
              </a:defRPr>
            </a:lvl7pPr>
            <a:lvl8pPr lvl="7" rtl="0">
              <a:spcBef>
                <a:spcPts val="0"/>
              </a:spcBef>
              <a:spcAft>
                <a:spcPts val="0"/>
              </a:spcAft>
              <a:buNone/>
              <a:defRPr>
                <a:solidFill>
                  <a:schemeClr val="accent3"/>
                </a:solidFill>
                <a:latin typeface="Montserrat"/>
                <a:ea typeface="Montserrat"/>
                <a:cs typeface="Montserrat"/>
                <a:sym typeface="Montserrat"/>
              </a:defRPr>
            </a:lvl8pPr>
            <a:lvl9pPr lvl="8" rtl="0">
              <a:spcBef>
                <a:spcPts val="0"/>
              </a:spcBef>
              <a:spcAft>
                <a:spcPts val="0"/>
              </a:spcAft>
              <a:buNone/>
              <a:defRPr>
                <a:solidFill>
                  <a:schemeClr val="accent3"/>
                </a:solidFill>
                <a:latin typeface="Montserrat"/>
                <a:ea typeface="Montserrat"/>
                <a:cs typeface="Montserrat"/>
                <a:sym typeface="Montserrat"/>
              </a:defRPr>
            </a:lvl9pPr>
          </a:lstStyle>
          <a:p/>
        </p:txBody>
      </p:sp>
      <p:sp>
        <p:nvSpPr>
          <p:cNvPr id="19" name="Google Shape;19;p3"/>
          <p:cNvSpPr txBox="1"/>
          <p:nvPr>
            <p:ph hasCustomPrompt="1" idx="2" type="title"/>
          </p:nvPr>
        </p:nvSpPr>
        <p:spPr>
          <a:xfrm>
            <a:off x="6413100" y="2017525"/>
            <a:ext cx="2114700" cy="66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000"/>
              <a:buFont typeface="Montserrat"/>
              <a:buNone/>
              <a:defRPr b="1" sz="7000">
                <a:solidFill>
                  <a:schemeClr val="accent3"/>
                </a:solidFill>
                <a:latin typeface="Montserrat"/>
                <a:ea typeface="Montserrat"/>
                <a:cs typeface="Montserrat"/>
                <a:sym typeface="Montserrat"/>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0" name="Google Shape;20;p3"/>
          <p:cNvSpPr txBox="1"/>
          <p:nvPr>
            <p:ph idx="1" type="subTitle"/>
          </p:nvPr>
        </p:nvSpPr>
        <p:spPr>
          <a:xfrm>
            <a:off x="3651000" y="3569850"/>
            <a:ext cx="4877100" cy="7842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solidFill>
                  <a:schemeClr val="accent3"/>
                </a:solidFill>
              </a:defRPr>
            </a:lvl1pPr>
            <a:lvl2pPr lvl="1" rtl="0">
              <a:spcBef>
                <a:spcPts val="1600"/>
              </a:spcBef>
              <a:spcAft>
                <a:spcPts val="0"/>
              </a:spcAft>
              <a:buNone/>
              <a:defRPr>
                <a:solidFill>
                  <a:schemeClr val="accent3"/>
                </a:solidFill>
              </a:defRPr>
            </a:lvl2pPr>
            <a:lvl3pPr lvl="2" rtl="0">
              <a:spcBef>
                <a:spcPts val="1600"/>
              </a:spcBef>
              <a:spcAft>
                <a:spcPts val="0"/>
              </a:spcAft>
              <a:buNone/>
              <a:defRPr>
                <a:solidFill>
                  <a:schemeClr val="accent3"/>
                </a:solidFill>
              </a:defRPr>
            </a:lvl3pPr>
            <a:lvl4pPr lvl="3" rtl="0">
              <a:spcBef>
                <a:spcPts val="1600"/>
              </a:spcBef>
              <a:spcAft>
                <a:spcPts val="0"/>
              </a:spcAft>
              <a:buNone/>
              <a:defRPr>
                <a:solidFill>
                  <a:schemeClr val="accent3"/>
                </a:solidFill>
              </a:defRPr>
            </a:lvl4pPr>
            <a:lvl5pPr lvl="4" rtl="0">
              <a:spcBef>
                <a:spcPts val="1600"/>
              </a:spcBef>
              <a:spcAft>
                <a:spcPts val="0"/>
              </a:spcAft>
              <a:buNone/>
              <a:defRPr>
                <a:solidFill>
                  <a:schemeClr val="accent3"/>
                </a:solidFill>
              </a:defRPr>
            </a:lvl5pPr>
            <a:lvl6pPr lvl="5" rtl="0">
              <a:spcBef>
                <a:spcPts val="1600"/>
              </a:spcBef>
              <a:spcAft>
                <a:spcPts val="0"/>
              </a:spcAft>
              <a:buNone/>
              <a:defRPr>
                <a:solidFill>
                  <a:schemeClr val="accent3"/>
                </a:solidFill>
              </a:defRPr>
            </a:lvl6pPr>
            <a:lvl7pPr lvl="6" rtl="0">
              <a:spcBef>
                <a:spcPts val="1600"/>
              </a:spcBef>
              <a:spcAft>
                <a:spcPts val="0"/>
              </a:spcAft>
              <a:buNone/>
              <a:defRPr>
                <a:solidFill>
                  <a:schemeClr val="accent3"/>
                </a:solidFill>
              </a:defRPr>
            </a:lvl7pPr>
            <a:lvl8pPr lvl="7" rtl="0">
              <a:spcBef>
                <a:spcPts val="1600"/>
              </a:spcBef>
              <a:spcAft>
                <a:spcPts val="0"/>
              </a:spcAft>
              <a:buNone/>
              <a:defRPr>
                <a:solidFill>
                  <a:schemeClr val="accent3"/>
                </a:solidFill>
              </a:defRPr>
            </a:lvl8pPr>
            <a:lvl9pPr lvl="8" rtl="0">
              <a:spcBef>
                <a:spcPts val="1600"/>
              </a:spcBef>
              <a:spcAft>
                <a:spcPts val="1600"/>
              </a:spcAft>
              <a:buNone/>
              <a:defRPr>
                <a:solidFill>
                  <a:schemeClr val="accent3"/>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ONE_COLUMN_TEXT_4">
    <p:bg>
      <p:bgPr>
        <a:solidFill>
          <a:schemeClr val="accent3"/>
        </a:solidFill>
      </p:bgPr>
    </p:bg>
    <p:spTree>
      <p:nvGrpSpPr>
        <p:cNvPr id="111" name="Shape 111"/>
        <p:cNvGrpSpPr/>
        <p:nvPr/>
      </p:nvGrpSpPr>
      <p:grpSpPr>
        <a:xfrm>
          <a:off x="0" y="0"/>
          <a:ext cx="0" cy="0"/>
          <a:chOff x="0" y="0"/>
          <a:chExt cx="0" cy="0"/>
        </a:xfrm>
      </p:grpSpPr>
      <p:sp>
        <p:nvSpPr>
          <p:cNvPr id="112" name="Google Shape;112;p21"/>
          <p:cNvSpPr txBox="1"/>
          <p:nvPr>
            <p:ph idx="1" type="subTitle"/>
          </p:nvPr>
        </p:nvSpPr>
        <p:spPr>
          <a:xfrm>
            <a:off x="623275" y="1907975"/>
            <a:ext cx="3941700" cy="108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13" name="Google Shape;113;p21"/>
          <p:cNvSpPr txBox="1"/>
          <p:nvPr>
            <p:ph type="title"/>
          </p:nvPr>
        </p:nvSpPr>
        <p:spPr>
          <a:xfrm>
            <a:off x="617975" y="745375"/>
            <a:ext cx="3941700" cy="1133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2">
    <p:bg>
      <p:bgPr>
        <a:solidFill>
          <a:schemeClr val="accent3"/>
        </a:soli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4496100" y="-243825"/>
            <a:ext cx="4031700" cy="2154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34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
        <p:nvSpPr>
          <p:cNvPr id="116" name="Google Shape;116;p22"/>
          <p:cNvSpPr txBox="1"/>
          <p:nvPr>
            <p:ph idx="1" type="body"/>
          </p:nvPr>
        </p:nvSpPr>
        <p:spPr>
          <a:xfrm>
            <a:off x="7074525" y="1965975"/>
            <a:ext cx="1420800" cy="3177600"/>
          </a:xfrm>
          <a:prstGeom prst="rect">
            <a:avLst/>
          </a:prstGeom>
        </p:spPr>
        <p:txBody>
          <a:bodyPr anchorCtr="0" anchor="t" bIns="91425" lIns="91425" spcFirstLastPara="1" rIns="91425" wrap="square" tIns="91425">
            <a:noAutofit/>
          </a:bodyPr>
          <a:lstStyle>
            <a:lvl1pPr indent="-317500" lvl="0" marL="457200" algn="r">
              <a:lnSpc>
                <a:spcPct val="100000"/>
              </a:lnSpc>
              <a:spcBef>
                <a:spcPts val="0"/>
              </a:spcBef>
              <a:spcAft>
                <a:spcPts val="0"/>
              </a:spcAft>
              <a:buSzPts val="1400"/>
              <a:buChar char="●"/>
              <a:defRPr/>
            </a:lvl1pPr>
            <a:lvl2pPr indent="-317500" lvl="1" marL="914400" algn="r">
              <a:lnSpc>
                <a:spcPct val="100000"/>
              </a:lnSpc>
              <a:spcBef>
                <a:spcPts val="1600"/>
              </a:spcBef>
              <a:spcAft>
                <a:spcPts val="0"/>
              </a:spcAft>
              <a:buSzPts val="1400"/>
              <a:buChar char="○"/>
              <a:defRPr/>
            </a:lvl2pPr>
            <a:lvl3pPr indent="-317500" lvl="2" marL="1371600" algn="r">
              <a:lnSpc>
                <a:spcPct val="100000"/>
              </a:lnSpc>
              <a:spcBef>
                <a:spcPts val="1600"/>
              </a:spcBef>
              <a:spcAft>
                <a:spcPts val="0"/>
              </a:spcAft>
              <a:buSzPts val="1400"/>
              <a:buChar char="■"/>
              <a:defRPr/>
            </a:lvl3pPr>
            <a:lvl4pPr indent="-317500" lvl="3" marL="1828800" algn="r">
              <a:lnSpc>
                <a:spcPct val="100000"/>
              </a:lnSpc>
              <a:spcBef>
                <a:spcPts val="1600"/>
              </a:spcBef>
              <a:spcAft>
                <a:spcPts val="0"/>
              </a:spcAft>
              <a:buSzPts val="1400"/>
              <a:buChar char="●"/>
              <a:defRPr/>
            </a:lvl4pPr>
            <a:lvl5pPr indent="-317500" lvl="4" marL="2286000" algn="r">
              <a:lnSpc>
                <a:spcPct val="100000"/>
              </a:lnSpc>
              <a:spcBef>
                <a:spcPts val="1600"/>
              </a:spcBef>
              <a:spcAft>
                <a:spcPts val="0"/>
              </a:spcAft>
              <a:buSzPts val="1400"/>
              <a:buChar char="○"/>
              <a:defRPr/>
            </a:lvl5pPr>
            <a:lvl6pPr indent="-317500" lvl="5" marL="2743200" algn="r">
              <a:lnSpc>
                <a:spcPct val="100000"/>
              </a:lnSpc>
              <a:spcBef>
                <a:spcPts val="1600"/>
              </a:spcBef>
              <a:spcAft>
                <a:spcPts val="0"/>
              </a:spcAft>
              <a:buSzPts val="1400"/>
              <a:buChar char="■"/>
              <a:defRPr/>
            </a:lvl6pPr>
            <a:lvl7pPr indent="-317500" lvl="6" marL="3200400" algn="r">
              <a:lnSpc>
                <a:spcPct val="100000"/>
              </a:lnSpc>
              <a:spcBef>
                <a:spcPts val="1600"/>
              </a:spcBef>
              <a:spcAft>
                <a:spcPts val="0"/>
              </a:spcAft>
              <a:buSzPts val="1400"/>
              <a:buChar char="●"/>
              <a:defRPr/>
            </a:lvl7pPr>
            <a:lvl8pPr indent="-317500" lvl="7" marL="3657600" algn="r">
              <a:lnSpc>
                <a:spcPct val="100000"/>
              </a:lnSpc>
              <a:spcBef>
                <a:spcPts val="1600"/>
              </a:spcBef>
              <a:spcAft>
                <a:spcPts val="0"/>
              </a:spcAft>
              <a:buSzPts val="1400"/>
              <a:buChar char="○"/>
              <a:defRPr/>
            </a:lvl8pPr>
            <a:lvl9pPr indent="-317500" lvl="8" marL="4114800" algn="r">
              <a:lnSpc>
                <a:spcPct val="100000"/>
              </a:lnSpc>
              <a:spcBef>
                <a:spcPts val="1600"/>
              </a:spcBef>
              <a:spcAft>
                <a:spcPts val="1600"/>
              </a:spcAft>
              <a:buSzPts val="1400"/>
              <a:buChar char="■"/>
              <a:defRPr/>
            </a:lvl9pPr>
          </a:lstStyle>
          <a:p/>
        </p:txBody>
      </p:sp>
      <p:sp>
        <p:nvSpPr>
          <p:cNvPr id="117" name="Google Shape;117;p22"/>
          <p:cNvSpPr txBox="1"/>
          <p:nvPr/>
        </p:nvSpPr>
        <p:spPr>
          <a:xfrm>
            <a:off x="4714800" y="3644900"/>
            <a:ext cx="3813300" cy="1026300"/>
          </a:xfrm>
          <a:prstGeom prst="rect">
            <a:avLst/>
          </a:prstGeom>
          <a:noFill/>
          <a:ln>
            <a:noFill/>
          </a:ln>
        </p:spPr>
        <p:txBody>
          <a:bodyPr anchorCtr="0" anchor="t" bIns="91425" lIns="91425" spcFirstLastPara="1" rIns="91425" wrap="square" tIns="91425">
            <a:noAutofit/>
          </a:bodyPr>
          <a:lstStyle/>
          <a:p>
            <a:pPr indent="0" lvl="0" marL="1371600" rtl="0" algn="r">
              <a:lnSpc>
                <a:spcPct val="114000"/>
              </a:lnSpc>
              <a:spcBef>
                <a:spcPts val="0"/>
              </a:spcBef>
              <a:spcAft>
                <a:spcPts val="0"/>
              </a:spcAft>
              <a:buNone/>
            </a:pPr>
            <a:r>
              <a:rPr b="1" lang="en" sz="800">
                <a:solidFill>
                  <a:schemeClr val="accent1"/>
                </a:solidFill>
                <a:latin typeface="Montserrat"/>
                <a:ea typeface="Montserrat"/>
                <a:cs typeface="Montserrat"/>
                <a:sym typeface="Montserrat"/>
              </a:rPr>
              <a:t>CREDITS</a:t>
            </a:r>
            <a:r>
              <a:rPr lang="en" sz="800">
                <a:solidFill>
                  <a:schemeClr val="accent1"/>
                </a:solidFill>
                <a:latin typeface="Montserrat"/>
                <a:ea typeface="Montserrat"/>
                <a:cs typeface="Montserrat"/>
                <a:sym typeface="Montserrat"/>
              </a:rPr>
              <a:t>:</a:t>
            </a:r>
            <a:endParaRPr sz="800">
              <a:solidFill>
                <a:schemeClr val="accent1"/>
              </a:solidFill>
              <a:latin typeface="Montserrat"/>
              <a:ea typeface="Montserrat"/>
              <a:cs typeface="Montserrat"/>
              <a:sym typeface="Montserrat"/>
            </a:endParaRPr>
          </a:p>
          <a:p>
            <a:pPr indent="0" lvl="0" marL="1371600" rtl="0" algn="r">
              <a:lnSpc>
                <a:spcPct val="114000"/>
              </a:lnSpc>
              <a:spcBef>
                <a:spcPts val="0"/>
              </a:spcBef>
              <a:spcAft>
                <a:spcPts val="0"/>
              </a:spcAft>
              <a:buNone/>
            </a:pPr>
            <a:r>
              <a:rPr lang="en" sz="800">
                <a:solidFill>
                  <a:schemeClr val="accent1"/>
                </a:solidFill>
                <a:latin typeface="Montserrat"/>
                <a:ea typeface="Montserrat"/>
                <a:cs typeface="Montserrat"/>
                <a:sym typeface="Montserrat"/>
              </a:rPr>
              <a:t>This presentation template was created by </a:t>
            </a:r>
            <a:r>
              <a:rPr b="1" lang="en" sz="800">
                <a:solidFill>
                  <a:schemeClr val="accen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800">
                <a:solidFill>
                  <a:schemeClr val="accent1"/>
                </a:solidFill>
                <a:latin typeface="Montserrat"/>
                <a:ea typeface="Montserrat"/>
                <a:cs typeface="Montserrat"/>
                <a:sym typeface="Montserrat"/>
              </a:rPr>
              <a:t>, including icons by </a:t>
            </a:r>
            <a:r>
              <a:rPr b="1" lang="en" sz="800">
                <a:solidFill>
                  <a:schemeClr val="accent1"/>
                </a:solidFill>
                <a:uFill>
                  <a:noFill/>
                </a:uFill>
                <a:latin typeface="Montserrat"/>
                <a:ea typeface="Montserrat"/>
                <a:cs typeface="Montserrat"/>
                <a:sym typeface="Montserrat"/>
                <a:hlinkClick r:id="rId3">
                  <a:extLst>
                    <a:ext uri="{A12FA001-AC4F-418D-AE19-62706E023703}">
                      <ahyp:hlinkClr val="tx"/>
                    </a:ext>
                  </a:extLst>
                </a:hlinkClick>
              </a:rPr>
              <a:t>Flaticon</a:t>
            </a:r>
            <a:r>
              <a:rPr b="1" lang="en" sz="800">
                <a:solidFill>
                  <a:schemeClr val="accent1"/>
                </a:solidFill>
                <a:latin typeface="Montserrat"/>
                <a:ea typeface="Montserrat"/>
                <a:cs typeface="Montserrat"/>
                <a:sym typeface="Montserrat"/>
              </a:rPr>
              <a:t>, </a:t>
            </a:r>
            <a:r>
              <a:rPr lang="en" sz="800">
                <a:solidFill>
                  <a:schemeClr val="accent1"/>
                </a:solidFill>
                <a:latin typeface="Montserrat"/>
                <a:ea typeface="Montserrat"/>
                <a:cs typeface="Montserrat"/>
                <a:sym typeface="Montserrat"/>
              </a:rPr>
              <a:t>infographics &amp; images by </a:t>
            </a:r>
            <a:r>
              <a:rPr b="1" lang="en" sz="800">
                <a:solidFill>
                  <a:schemeClr val="accent1"/>
                </a:solidFill>
                <a:uFill>
                  <a:noFill/>
                </a:uFill>
                <a:latin typeface="Montserrat"/>
                <a:ea typeface="Montserrat"/>
                <a:cs typeface="Montserrat"/>
                <a:sym typeface="Montserrat"/>
                <a:hlinkClick r:id="rId4">
                  <a:extLst>
                    <a:ext uri="{A12FA001-AC4F-418D-AE19-62706E023703}">
                      <ahyp:hlinkClr val="tx"/>
                    </a:ext>
                  </a:extLst>
                </a:hlinkClick>
              </a:rPr>
              <a:t>Freepik</a:t>
            </a:r>
            <a:r>
              <a:rPr b="1" lang="en" sz="800">
                <a:solidFill>
                  <a:schemeClr val="accent1"/>
                </a:solidFill>
                <a:latin typeface="Montserrat"/>
                <a:ea typeface="Montserrat"/>
                <a:cs typeface="Montserrat"/>
                <a:sym typeface="Montserrat"/>
              </a:rPr>
              <a:t> </a:t>
            </a:r>
            <a:endParaRPr b="1" sz="800">
              <a:solidFill>
                <a:schemeClr val="accent1"/>
              </a:solidFill>
              <a:latin typeface="Montserrat"/>
              <a:ea typeface="Montserrat"/>
              <a:cs typeface="Montserrat"/>
              <a:sym typeface="Montserrat"/>
            </a:endParaRPr>
          </a:p>
        </p:txBody>
      </p:sp>
      <p:sp>
        <p:nvSpPr>
          <p:cNvPr id="118" name="Google Shape;118;p22"/>
          <p:cNvSpPr txBox="1"/>
          <p:nvPr>
            <p:ph idx="2" type="subTitle"/>
          </p:nvPr>
        </p:nvSpPr>
        <p:spPr>
          <a:xfrm>
            <a:off x="4117975" y="4392525"/>
            <a:ext cx="4410000" cy="2709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8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3"/>
        </a:solidFill>
      </p:bgPr>
    </p:bg>
    <p:spTree>
      <p:nvGrpSpPr>
        <p:cNvPr id="21" name="Shape 21"/>
        <p:cNvGrpSpPr/>
        <p:nvPr/>
      </p:nvGrpSpPr>
      <p:grpSpPr>
        <a:xfrm>
          <a:off x="0" y="0"/>
          <a:ext cx="0" cy="0"/>
          <a:chOff x="0" y="0"/>
          <a:chExt cx="0" cy="0"/>
        </a:xfrm>
      </p:grpSpPr>
      <p:sp>
        <p:nvSpPr>
          <p:cNvPr id="22" name="Google Shape;22;p4"/>
          <p:cNvSpPr txBox="1"/>
          <p:nvPr>
            <p:ph type="title"/>
          </p:nvPr>
        </p:nvSpPr>
        <p:spPr>
          <a:xfrm>
            <a:off x="717750" y="362250"/>
            <a:ext cx="7708500" cy="943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txBox="1"/>
          <p:nvPr>
            <p:ph idx="1" type="body"/>
          </p:nvPr>
        </p:nvSpPr>
        <p:spPr>
          <a:xfrm>
            <a:off x="617625" y="1044900"/>
            <a:ext cx="7990200" cy="35280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100"/>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24" name="Shape 24"/>
        <p:cNvGrpSpPr/>
        <p:nvPr/>
      </p:nvGrpSpPr>
      <p:grpSpPr>
        <a:xfrm>
          <a:off x="0" y="0"/>
          <a:ext cx="0" cy="0"/>
          <a:chOff x="0" y="0"/>
          <a:chExt cx="0" cy="0"/>
        </a:xfrm>
      </p:grpSpPr>
      <p:sp>
        <p:nvSpPr>
          <p:cNvPr id="25" name="Google Shape;25;p5"/>
          <p:cNvSpPr txBox="1"/>
          <p:nvPr>
            <p:ph type="title"/>
          </p:nvPr>
        </p:nvSpPr>
        <p:spPr>
          <a:xfrm>
            <a:off x="3437675" y="361825"/>
            <a:ext cx="5090400" cy="1070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30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6" name="Google Shape;26;p5"/>
          <p:cNvSpPr txBox="1"/>
          <p:nvPr>
            <p:ph idx="1" type="subTitle"/>
          </p:nvPr>
        </p:nvSpPr>
        <p:spPr>
          <a:xfrm>
            <a:off x="3984550" y="2682000"/>
            <a:ext cx="2232600" cy="170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000"/>
              <a:buChar char="○"/>
              <a:defRPr sz="1000"/>
            </a:lvl2pPr>
            <a:lvl3pPr lvl="2" rtl="0">
              <a:lnSpc>
                <a:spcPct val="100000"/>
              </a:lnSpc>
              <a:spcBef>
                <a:spcPts val="0"/>
              </a:spcBef>
              <a:spcAft>
                <a:spcPts val="0"/>
              </a:spcAft>
              <a:buSzPts val="1000"/>
              <a:buChar char="■"/>
              <a:defRPr sz="1000"/>
            </a:lvl3pPr>
            <a:lvl4pPr lvl="3" rtl="0">
              <a:lnSpc>
                <a:spcPct val="100000"/>
              </a:lnSpc>
              <a:spcBef>
                <a:spcPts val="0"/>
              </a:spcBef>
              <a:spcAft>
                <a:spcPts val="0"/>
              </a:spcAft>
              <a:buSzPts val="1000"/>
              <a:buChar char="●"/>
              <a:defRPr sz="1000"/>
            </a:lvl4pPr>
            <a:lvl5pPr lvl="4" rtl="0">
              <a:lnSpc>
                <a:spcPct val="100000"/>
              </a:lnSpc>
              <a:spcBef>
                <a:spcPts val="0"/>
              </a:spcBef>
              <a:spcAft>
                <a:spcPts val="0"/>
              </a:spcAft>
              <a:buSzPts val="1000"/>
              <a:buChar char="○"/>
              <a:defRPr sz="1000"/>
            </a:lvl5pPr>
            <a:lvl6pPr lvl="5" rtl="0">
              <a:lnSpc>
                <a:spcPct val="100000"/>
              </a:lnSpc>
              <a:spcBef>
                <a:spcPts val="0"/>
              </a:spcBef>
              <a:spcAft>
                <a:spcPts val="0"/>
              </a:spcAft>
              <a:buSzPts val="1000"/>
              <a:buChar char="■"/>
              <a:defRPr sz="1000"/>
            </a:lvl6pPr>
            <a:lvl7pPr lvl="6" rtl="0">
              <a:lnSpc>
                <a:spcPct val="100000"/>
              </a:lnSpc>
              <a:spcBef>
                <a:spcPts val="0"/>
              </a:spcBef>
              <a:spcAft>
                <a:spcPts val="0"/>
              </a:spcAft>
              <a:buSzPts val="1000"/>
              <a:buChar char="●"/>
              <a:defRPr sz="1000"/>
            </a:lvl7pPr>
            <a:lvl8pPr lvl="7" rtl="0">
              <a:lnSpc>
                <a:spcPct val="100000"/>
              </a:lnSpc>
              <a:spcBef>
                <a:spcPts val="0"/>
              </a:spcBef>
              <a:spcAft>
                <a:spcPts val="0"/>
              </a:spcAft>
              <a:buSzPts val="1000"/>
              <a:buChar char="○"/>
              <a:defRPr sz="1000"/>
            </a:lvl8pPr>
            <a:lvl9pPr lvl="8" rtl="0">
              <a:lnSpc>
                <a:spcPct val="100000"/>
              </a:lnSpc>
              <a:spcBef>
                <a:spcPts val="0"/>
              </a:spcBef>
              <a:spcAft>
                <a:spcPts val="0"/>
              </a:spcAft>
              <a:buSzPts val="1000"/>
              <a:buChar char="■"/>
              <a:defRPr sz="1000"/>
            </a:lvl9pPr>
          </a:lstStyle>
          <a:p/>
        </p:txBody>
      </p:sp>
      <p:sp>
        <p:nvSpPr>
          <p:cNvPr id="27" name="Google Shape;27;p5"/>
          <p:cNvSpPr txBox="1"/>
          <p:nvPr>
            <p:ph idx="2" type="ctrTitle"/>
          </p:nvPr>
        </p:nvSpPr>
        <p:spPr>
          <a:xfrm>
            <a:off x="3984550" y="1954500"/>
            <a:ext cx="2232600" cy="727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8" name="Google Shape;28;p5"/>
          <p:cNvSpPr txBox="1"/>
          <p:nvPr>
            <p:ph idx="3" type="subTitle"/>
          </p:nvPr>
        </p:nvSpPr>
        <p:spPr>
          <a:xfrm>
            <a:off x="6313925" y="2682000"/>
            <a:ext cx="2232600" cy="170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000"/>
              <a:buChar char="○"/>
              <a:defRPr sz="1000"/>
            </a:lvl2pPr>
            <a:lvl3pPr lvl="2" rtl="0">
              <a:lnSpc>
                <a:spcPct val="100000"/>
              </a:lnSpc>
              <a:spcBef>
                <a:spcPts val="0"/>
              </a:spcBef>
              <a:spcAft>
                <a:spcPts val="0"/>
              </a:spcAft>
              <a:buSzPts val="1000"/>
              <a:buChar char="■"/>
              <a:defRPr sz="1000"/>
            </a:lvl3pPr>
            <a:lvl4pPr lvl="3" rtl="0">
              <a:lnSpc>
                <a:spcPct val="100000"/>
              </a:lnSpc>
              <a:spcBef>
                <a:spcPts val="0"/>
              </a:spcBef>
              <a:spcAft>
                <a:spcPts val="0"/>
              </a:spcAft>
              <a:buSzPts val="1000"/>
              <a:buChar char="●"/>
              <a:defRPr sz="1000"/>
            </a:lvl4pPr>
            <a:lvl5pPr lvl="4" rtl="0">
              <a:lnSpc>
                <a:spcPct val="100000"/>
              </a:lnSpc>
              <a:spcBef>
                <a:spcPts val="0"/>
              </a:spcBef>
              <a:spcAft>
                <a:spcPts val="0"/>
              </a:spcAft>
              <a:buSzPts val="1000"/>
              <a:buChar char="○"/>
              <a:defRPr sz="1000"/>
            </a:lvl5pPr>
            <a:lvl6pPr lvl="5" rtl="0">
              <a:lnSpc>
                <a:spcPct val="100000"/>
              </a:lnSpc>
              <a:spcBef>
                <a:spcPts val="0"/>
              </a:spcBef>
              <a:spcAft>
                <a:spcPts val="0"/>
              </a:spcAft>
              <a:buSzPts val="1000"/>
              <a:buChar char="■"/>
              <a:defRPr sz="1000"/>
            </a:lvl6pPr>
            <a:lvl7pPr lvl="6" rtl="0">
              <a:lnSpc>
                <a:spcPct val="100000"/>
              </a:lnSpc>
              <a:spcBef>
                <a:spcPts val="0"/>
              </a:spcBef>
              <a:spcAft>
                <a:spcPts val="0"/>
              </a:spcAft>
              <a:buSzPts val="1000"/>
              <a:buChar char="●"/>
              <a:defRPr sz="1000"/>
            </a:lvl7pPr>
            <a:lvl8pPr lvl="7" rtl="0">
              <a:lnSpc>
                <a:spcPct val="100000"/>
              </a:lnSpc>
              <a:spcBef>
                <a:spcPts val="0"/>
              </a:spcBef>
              <a:spcAft>
                <a:spcPts val="0"/>
              </a:spcAft>
              <a:buSzPts val="1000"/>
              <a:buChar char="○"/>
              <a:defRPr sz="1000"/>
            </a:lvl8pPr>
            <a:lvl9pPr lvl="8" rtl="0">
              <a:lnSpc>
                <a:spcPct val="100000"/>
              </a:lnSpc>
              <a:spcBef>
                <a:spcPts val="0"/>
              </a:spcBef>
              <a:spcAft>
                <a:spcPts val="0"/>
              </a:spcAft>
              <a:buSzPts val="1000"/>
              <a:buChar char="■"/>
              <a:defRPr sz="1000"/>
            </a:lvl9pPr>
          </a:lstStyle>
          <a:p/>
        </p:txBody>
      </p:sp>
      <p:sp>
        <p:nvSpPr>
          <p:cNvPr id="29" name="Google Shape;29;p5"/>
          <p:cNvSpPr txBox="1"/>
          <p:nvPr>
            <p:ph idx="4" type="ctrTitle"/>
          </p:nvPr>
        </p:nvSpPr>
        <p:spPr>
          <a:xfrm>
            <a:off x="6313925" y="1954500"/>
            <a:ext cx="2232600" cy="7275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713225" y="362277"/>
            <a:ext cx="7698900" cy="102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32" name="Shape 32"/>
        <p:cNvGrpSpPr/>
        <p:nvPr/>
      </p:nvGrpSpPr>
      <p:grpSpPr>
        <a:xfrm>
          <a:off x="0" y="0"/>
          <a:ext cx="0" cy="0"/>
          <a:chOff x="0" y="0"/>
          <a:chExt cx="0" cy="0"/>
        </a:xfrm>
      </p:grpSpPr>
      <p:sp>
        <p:nvSpPr>
          <p:cNvPr id="33" name="Google Shape;33;p7"/>
          <p:cNvSpPr txBox="1"/>
          <p:nvPr>
            <p:ph idx="1" type="subTitle"/>
          </p:nvPr>
        </p:nvSpPr>
        <p:spPr>
          <a:xfrm>
            <a:off x="606675" y="1288850"/>
            <a:ext cx="4021500" cy="10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34" name="Google Shape;34;p7"/>
          <p:cNvSpPr txBox="1"/>
          <p:nvPr>
            <p:ph type="title"/>
          </p:nvPr>
        </p:nvSpPr>
        <p:spPr>
          <a:xfrm>
            <a:off x="606675" y="-125600"/>
            <a:ext cx="3965400" cy="1377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623600" y="539500"/>
            <a:ext cx="6367800" cy="40560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37" name="Shape 37"/>
        <p:cNvGrpSpPr/>
        <p:nvPr/>
      </p:nvGrpSpPr>
      <p:grpSpPr>
        <a:xfrm>
          <a:off x="0" y="0"/>
          <a:ext cx="0" cy="0"/>
          <a:chOff x="0" y="0"/>
          <a:chExt cx="0" cy="0"/>
        </a:xfrm>
      </p:grpSpPr>
      <p:sp>
        <p:nvSpPr>
          <p:cNvPr id="38" name="Google Shape;38;p9"/>
          <p:cNvSpPr txBox="1"/>
          <p:nvPr>
            <p:ph idx="1" type="subTitle"/>
          </p:nvPr>
        </p:nvSpPr>
        <p:spPr>
          <a:xfrm>
            <a:off x="597150" y="2537475"/>
            <a:ext cx="4021500" cy="106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39" name="Google Shape;39;p9"/>
          <p:cNvSpPr txBox="1"/>
          <p:nvPr>
            <p:ph type="title"/>
          </p:nvPr>
        </p:nvSpPr>
        <p:spPr>
          <a:xfrm>
            <a:off x="597150" y="1200150"/>
            <a:ext cx="4021500" cy="12954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a:latin typeface="Montserrat"/>
                <a:ea typeface="Montserrat"/>
                <a:cs typeface="Montserrat"/>
                <a:sym typeface="Montserrat"/>
              </a:defRPr>
            </a:lvl2pPr>
            <a:lvl3pPr lvl="2" rtl="0">
              <a:spcBef>
                <a:spcPts val="0"/>
              </a:spcBef>
              <a:spcAft>
                <a:spcPts val="0"/>
              </a:spcAft>
              <a:buNone/>
              <a:defRPr>
                <a:latin typeface="Montserrat"/>
                <a:ea typeface="Montserrat"/>
                <a:cs typeface="Montserrat"/>
                <a:sym typeface="Montserrat"/>
              </a:defRPr>
            </a:lvl3pPr>
            <a:lvl4pPr lvl="3" rtl="0">
              <a:spcBef>
                <a:spcPts val="0"/>
              </a:spcBef>
              <a:spcAft>
                <a:spcPts val="0"/>
              </a:spcAft>
              <a:buNone/>
              <a:defRPr>
                <a:latin typeface="Montserrat"/>
                <a:ea typeface="Montserrat"/>
                <a:cs typeface="Montserrat"/>
                <a:sym typeface="Montserrat"/>
              </a:defRPr>
            </a:lvl4pPr>
            <a:lvl5pPr lvl="4" rtl="0">
              <a:spcBef>
                <a:spcPts val="0"/>
              </a:spcBef>
              <a:spcAft>
                <a:spcPts val="0"/>
              </a:spcAft>
              <a:buNone/>
              <a:defRPr>
                <a:latin typeface="Montserrat"/>
                <a:ea typeface="Montserrat"/>
                <a:cs typeface="Montserrat"/>
                <a:sym typeface="Montserrat"/>
              </a:defRPr>
            </a:lvl5pPr>
            <a:lvl6pPr lvl="5" rtl="0">
              <a:spcBef>
                <a:spcPts val="0"/>
              </a:spcBef>
              <a:spcAft>
                <a:spcPts val="0"/>
              </a:spcAft>
              <a:buNone/>
              <a:defRPr>
                <a:latin typeface="Montserrat"/>
                <a:ea typeface="Montserrat"/>
                <a:cs typeface="Montserrat"/>
                <a:sym typeface="Montserrat"/>
              </a:defRPr>
            </a:lvl6pPr>
            <a:lvl7pPr lvl="6" rtl="0">
              <a:spcBef>
                <a:spcPts val="0"/>
              </a:spcBef>
              <a:spcAft>
                <a:spcPts val="0"/>
              </a:spcAft>
              <a:buNone/>
              <a:defRPr>
                <a:latin typeface="Montserrat"/>
                <a:ea typeface="Montserrat"/>
                <a:cs typeface="Montserrat"/>
                <a:sym typeface="Montserrat"/>
              </a:defRPr>
            </a:lvl7pPr>
            <a:lvl8pPr lvl="7" rtl="0">
              <a:spcBef>
                <a:spcPts val="0"/>
              </a:spcBef>
              <a:spcAft>
                <a:spcPts val="0"/>
              </a:spcAft>
              <a:buNone/>
              <a:defRPr>
                <a:latin typeface="Montserrat"/>
                <a:ea typeface="Montserrat"/>
                <a:cs typeface="Montserrat"/>
                <a:sym typeface="Montserrat"/>
              </a:defRPr>
            </a:lvl8pPr>
            <a:lvl9pPr lvl="8" rtl="0">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3"/>
        </a:solidFill>
      </p:bgPr>
    </p:bg>
    <p:spTree>
      <p:nvGrpSpPr>
        <p:cNvPr id="40" name="Shape 40"/>
        <p:cNvGrpSpPr/>
        <p:nvPr/>
      </p:nvGrpSpPr>
      <p:grpSpPr>
        <a:xfrm>
          <a:off x="0" y="0"/>
          <a:ext cx="0" cy="0"/>
          <a:chOff x="0" y="0"/>
          <a:chExt cx="0" cy="0"/>
        </a:xfrm>
      </p:grpSpPr>
      <p:sp>
        <p:nvSpPr>
          <p:cNvPr id="41" name="Google Shape;41;p10"/>
          <p:cNvSpPr txBox="1"/>
          <p:nvPr>
            <p:ph type="title"/>
          </p:nvPr>
        </p:nvSpPr>
        <p:spPr>
          <a:xfrm>
            <a:off x="623400" y="362097"/>
            <a:ext cx="778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6500" y="368825"/>
            <a:ext cx="7795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PT Serif"/>
              <a:buNone/>
              <a:defRPr sz="2800">
                <a:solidFill>
                  <a:schemeClr val="accent1"/>
                </a:solidFill>
                <a:latin typeface="PT Serif"/>
                <a:ea typeface="PT Serif"/>
                <a:cs typeface="PT Serif"/>
                <a:sym typeface="PT Serif"/>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16500" y="1076275"/>
            <a:ext cx="7795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1pPr>
            <a:lvl2pPr indent="-317500" lvl="1" marL="9144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4.jpg"/><Relationship Id="rId5"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0" Type="http://schemas.openxmlformats.org/officeDocument/2006/relationships/hyperlink" Target="https://www.researchgate.net/publication/257714228_Slate_and_Stylus_An_Alternative_Tool_for_Braille_Writing" TargetMode="External"/><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www.youtube.com/watch?v=M6mUNyj3WRM" TargetMode="External"/><Relationship Id="rId4" Type="http://schemas.openxmlformats.org/officeDocument/2006/relationships/hyperlink" Target="https://www.youtube.com/watch?v=IMJeWOgiOtM" TargetMode="External"/><Relationship Id="rId9" Type="http://schemas.openxmlformats.org/officeDocument/2006/relationships/hyperlink" Target="https://pubmed.ncbi.nlm.nih.gov/8543070/#:~:text=It%20is%20estimated%20that%20at,in%20schools%20for%20the%20blind" TargetMode="External"/><Relationship Id="rId5" Type="http://schemas.openxmlformats.org/officeDocument/2006/relationships/hyperlink" Target="https://www.youtube.com/watch?v=Q2F5QQlbndc" TargetMode="External"/><Relationship Id="rId6" Type="http://schemas.openxmlformats.org/officeDocument/2006/relationships/hyperlink" Target="https://indianexpress.com/article/india/8-8-million-blind-in-india-in-2015-says-study-in-lancet-4781368/" TargetMode="External"/><Relationship Id="rId7" Type="http://schemas.openxmlformats.org/officeDocument/2006/relationships/hyperlink" Target="https://news.microsoft.com/on-the-issues/2019/08/08/smart-tech-blind-low-vision/" TargetMode="External"/><Relationship Id="rId8" Type="http://schemas.openxmlformats.org/officeDocument/2006/relationships/hyperlink" Target="https://www.ncbi.nlm.nih.gov/pmc/articles/PMC1706015/#:~:text=There%20are%20about%201.5%20million,two%20years%20of%20becoming%20blin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hyperlink" Target="https://darpg.gov.in/sites/default/files/EBraille.ppt"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hyperlink" Target="https://darpg.gov.in/sites/default/files/EBraille.ppt" TargetMode="External"/><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hyperlink" Target="https://darpg.gov.in/sites/default/files/EBraille.pp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0" y="0"/>
            <a:ext cx="9144000" cy="5143505"/>
          </a:xfrm>
          <a:prstGeom prst="rect">
            <a:avLst/>
          </a:prstGeom>
          <a:noFill/>
          <a:ln>
            <a:noFill/>
          </a:ln>
        </p:spPr>
      </p:pic>
      <p:sp>
        <p:nvSpPr>
          <p:cNvPr id="124" name="Google Shape;124;p23"/>
          <p:cNvSpPr/>
          <p:nvPr/>
        </p:nvSpPr>
        <p:spPr>
          <a:xfrm rot="-2699740">
            <a:off x="2958168" y="1555737"/>
            <a:ext cx="8401065" cy="4669026"/>
          </a:xfrm>
          <a:prstGeom prst="rect">
            <a:avLst/>
          </a:prstGeom>
          <a:solidFill>
            <a:srgbClr val="3E4035">
              <a:alpha val="88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3"/>
          <p:cNvSpPr/>
          <p:nvPr/>
        </p:nvSpPr>
        <p:spPr>
          <a:xfrm rot="-2699740">
            <a:off x="-921537" y="-288384"/>
            <a:ext cx="2803325" cy="1370373"/>
          </a:xfrm>
          <a:prstGeom prst="rect">
            <a:avLst/>
          </a:prstGeom>
          <a:solidFill>
            <a:srgbClr val="3E4035">
              <a:alpha val="883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3"/>
          <p:cNvSpPr txBox="1"/>
          <p:nvPr>
            <p:ph idx="4294967295" type="title"/>
          </p:nvPr>
        </p:nvSpPr>
        <p:spPr>
          <a:xfrm>
            <a:off x="3412125" y="1653075"/>
            <a:ext cx="5460000" cy="248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5600">
                <a:solidFill>
                  <a:schemeClr val="accent3"/>
                </a:solidFill>
              </a:rPr>
              <a:t>Braille Educational Toy</a:t>
            </a:r>
            <a:endParaRPr sz="4400">
              <a:solidFill>
                <a:schemeClr val="accent3"/>
              </a:solidFill>
            </a:endParaRPr>
          </a:p>
        </p:txBody>
      </p:sp>
      <p:sp>
        <p:nvSpPr>
          <p:cNvPr id="127" name="Google Shape;127;p23"/>
          <p:cNvSpPr txBox="1"/>
          <p:nvPr/>
        </p:nvSpPr>
        <p:spPr>
          <a:xfrm>
            <a:off x="4458150" y="4140075"/>
            <a:ext cx="43011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 DES633: Integrated Product Development-I</a:t>
            </a:r>
            <a:endParaRPr>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r">
              <a:spcBef>
                <a:spcPts val="0"/>
              </a:spcBef>
              <a:spcAft>
                <a:spcPts val="0"/>
              </a:spcAft>
              <a:buNone/>
            </a:pPr>
            <a:r>
              <a:rPr lang="en">
                <a:solidFill>
                  <a:schemeClr val="lt1"/>
                </a:solidFill>
                <a:latin typeface="Montserrat"/>
                <a:ea typeface="Montserrat"/>
                <a:cs typeface="Montserrat"/>
                <a:sym typeface="Montserrat"/>
              </a:rPr>
              <a:t>Designed by Group 7</a:t>
            </a:r>
            <a:endParaRPr>
              <a:solidFill>
                <a:schemeClr val="lt1"/>
              </a:solidFill>
              <a:latin typeface="Montserrat"/>
              <a:ea typeface="Montserrat"/>
              <a:cs typeface="Montserrat"/>
              <a:sym typeface="Montserrat"/>
            </a:endParaRPr>
          </a:p>
        </p:txBody>
      </p:sp>
      <p:pic>
        <p:nvPicPr>
          <p:cNvPr id="128" name="Google Shape;128;p23"/>
          <p:cNvPicPr preferRelativeResize="0"/>
          <p:nvPr/>
        </p:nvPicPr>
        <p:blipFill>
          <a:blip r:embed="rId4">
            <a:alphaModFix/>
          </a:blip>
          <a:stretch>
            <a:fillRect/>
          </a:stretch>
        </p:blipFill>
        <p:spPr>
          <a:xfrm>
            <a:off x="7812475" y="152400"/>
            <a:ext cx="1179124" cy="1179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p:nvPr/>
        </p:nvSpPr>
        <p:spPr>
          <a:xfrm rot="-5400000">
            <a:off x="637888" y="502863"/>
            <a:ext cx="712875" cy="1988650"/>
          </a:xfrm>
          <a:prstGeom prst="flowChartOffpageConnector">
            <a:avLst/>
          </a:prstGeom>
          <a:solidFill>
            <a:srgbClr val="3E4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nvSpPr>
        <p:spPr>
          <a:xfrm>
            <a:off x="147300" y="135025"/>
            <a:ext cx="8845800" cy="89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900">
                <a:solidFill>
                  <a:schemeClr val="dk1"/>
                </a:solidFill>
                <a:latin typeface="PT Serif"/>
                <a:ea typeface="PT Serif"/>
                <a:cs typeface="PT Serif"/>
                <a:sym typeface="PT Serif"/>
              </a:rPr>
              <a:t>MARKET RESEARCH </a:t>
            </a:r>
            <a:endParaRPr sz="2900">
              <a:solidFill>
                <a:schemeClr val="dk1"/>
              </a:solidFill>
              <a:latin typeface="PT Serif"/>
              <a:ea typeface="PT Serif"/>
              <a:cs typeface="PT Serif"/>
              <a:sym typeface="PT Serif"/>
            </a:endParaRPr>
          </a:p>
          <a:p>
            <a:pPr indent="0" lvl="0" marL="0" rtl="0" algn="l">
              <a:lnSpc>
                <a:spcPct val="115000"/>
              </a:lnSpc>
              <a:spcBef>
                <a:spcPts val="0"/>
              </a:spcBef>
              <a:spcAft>
                <a:spcPts val="0"/>
              </a:spcAft>
              <a:buNone/>
            </a:pPr>
            <a:r>
              <a:rPr b="1" lang="en" sz="1300">
                <a:solidFill>
                  <a:schemeClr val="dk1"/>
                </a:solidFill>
                <a:latin typeface="PT Serif"/>
                <a:ea typeface="PT Serif"/>
                <a:cs typeface="PT Serif"/>
                <a:sym typeface="PT Serif"/>
              </a:rPr>
              <a:t> </a:t>
            </a:r>
            <a:endParaRPr b="1" sz="1300">
              <a:solidFill>
                <a:schemeClr val="dk1"/>
              </a:solidFill>
              <a:latin typeface="PT Serif"/>
              <a:ea typeface="PT Serif"/>
              <a:cs typeface="PT Serif"/>
              <a:sym typeface="PT Serif"/>
            </a:endParaRPr>
          </a:p>
        </p:txBody>
      </p:sp>
      <p:sp>
        <p:nvSpPr>
          <p:cNvPr id="224" name="Google Shape;224;p32"/>
          <p:cNvSpPr txBox="1"/>
          <p:nvPr/>
        </p:nvSpPr>
        <p:spPr>
          <a:xfrm>
            <a:off x="147300" y="586650"/>
            <a:ext cx="40509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dk1"/>
                </a:solidFill>
                <a:latin typeface="PT Serif"/>
                <a:ea typeface="PT Serif"/>
                <a:cs typeface="PT Serif"/>
                <a:sym typeface="PT Serif"/>
              </a:rPr>
              <a:t>Primary</a:t>
            </a:r>
            <a:r>
              <a:rPr lang="en" sz="2400">
                <a:solidFill>
                  <a:schemeClr val="dk1"/>
                </a:solidFill>
                <a:latin typeface="PT Serif"/>
                <a:ea typeface="PT Serif"/>
                <a:cs typeface="PT Serif"/>
                <a:sym typeface="PT Serif"/>
              </a:rPr>
              <a:t> Research</a:t>
            </a:r>
            <a:endParaRPr sz="3600">
              <a:solidFill>
                <a:schemeClr val="dk1"/>
              </a:solidFill>
              <a:latin typeface="PT Serif"/>
              <a:ea typeface="PT Serif"/>
              <a:cs typeface="PT Serif"/>
              <a:sym typeface="PT Serif"/>
            </a:endParaRPr>
          </a:p>
        </p:txBody>
      </p:sp>
      <p:sp>
        <p:nvSpPr>
          <p:cNvPr id="225" name="Google Shape;225;p32"/>
          <p:cNvSpPr txBox="1"/>
          <p:nvPr/>
        </p:nvSpPr>
        <p:spPr>
          <a:xfrm>
            <a:off x="675175" y="2099125"/>
            <a:ext cx="7549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00">
              <a:solidFill>
                <a:schemeClr val="dk1"/>
              </a:solidFill>
              <a:latin typeface="Montserrat"/>
              <a:ea typeface="Montserrat"/>
              <a:cs typeface="Montserrat"/>
              <a:sym typeface="Montserrat"/>
            </a:endParaRPr>
          </a:p>
        </p:txBody>
      </p:sp>
      <p:sp>
        <p:nvSpPr>
          <p:cNvPr id="226" name="Google Shape;226;p32"/>
          <p:cNvSpPr txBox="1"/>
          <p:nvPr/>
        </p:nvSpPr>
        <p:spPr>
          <a:xfrm>
            <a:off x="911875" y="1009825"/>
            <a:ext cx="4050900" cy="7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3800">
              <a:solidFill>
                <a:schemeClr val="lt1"/>
              </a:solidFill>
              <a:latin typeface="PT Serif"/>
              <a:ea typeface="PT Serif"/>
              <a:cs typeface="PT Serif"/>
              <a:sym typeface="PT Serif"/>
            </a:endParaRPr>
          </a:p>
        </p:txBody>
      </p:sp>
      <p:cxnSp>
        <p:nvCxnSpPr>
          <p:cNvPr id="227" name="Google Shape;227;p32"/>
          <p:cNvCxnSpPr/>
          <p:nvPr/>
        </p:nvCxnSpPr>
        <p:spPr>
          <a:xfrm rot="10800000">
            <a:off x="-12275" y="690025"/>
            <a:ext cx="3928200" cy="0"/>
          </a:xfrm>
          <a:prstGeom prst="straightConnector1">
            <a:avLst/>
          </a:prstGeom>
          <a:noFill/>
          <a:ln cap="flat" cmpd="sng" w="9525">
            <a:solidFill>
              <a:schemeClr val="dk2"/>
            </a:solidFill>
            <a:prstDash val="solid"/>
            <a:round/>
            <a:headEnd len="med" w="med" type="oval"/>
            <a:tailEnd len="med" w="med" type="none"/>
          </a:ln>
        </p:spPr>
      </p:cxnSp>
      <p:pic>
        <p:nvPicPr>
          <p:cNvPr id="228" name="Google Shape;228;p32"/>
          <p:cNvPicPr preferRelativeResize="0"/>
          <p:nvPr/>
        </p:nvPicPr>
        <p:blipFill>
          <a:blip r:embed="rId3">
            <a:alphaModFix/>
          </a:blip>
          <a:stretch>
            <a:fillRect/>
          </a:stretch>
        </p:blipFill>
        <p:spPr>
          <a:xfrm>
            <a:off x="0" y="1114238"/>
            <a:ext cx="5216509" cy="2354674"/>
          </a:xfrm>
          <a:prstGeom prst="rect">
            <a:avLst/>
          </a:prstGeom>
          <a:noFill/>
          <a:ln>
            <a:noFill/>
          </a:ln>
        </p:spPr>
      </p:pic>
      <p:pic>
        <p:nvPicPr>
          <p:cNvPr id="229" name="Google Shape;229;p32"/>
          <p:cNvPicPr preferRelativeResize="0"/>
          <p:nvPr/>
        </p:nvPicPr>
        <p:blipFill>
          <a:blip r:embed="rId4">
            <a:alphaModFix/>
          </a:blip>
          <a:stretch>
            <a:fillRect/>
          </a:stretch>
        </p:blipFill>
        <p:spPr>
          <a:xfrm>
            <a:off x="5216500" y="1114238"/>
            <a:ext cx="2081699" cy="2354673"/>
          </a:xfrm>
          <a:prstGeom prst="rect">
            <a:avLst/>
          </a:prstGeom>
          <a:noFill/>
          <a:ln>
            <a:noFill/>
          </a:ln>
        </p:spPr>
      </p:pic>
      <p:pic>
        <p:nvPicPr>
          <p:cNvPr id="230" name="Google Shape;230;p32"/>
          <p:cNvPicPr preferRelativeResize="0"/>
          <p:nvPr/>
        </p:nvPicPr>
        <p:blipFill>
          <a:blip r:embed="rId5">
            <a:alphaModFix/>
          </a:blip>
          <a:stretch>
            <a:fillRect/>
          </a:stretch>
        </p:blipFill>
        <p:spPr>
          <a:xfrm>
            <a:off x="7298200" y="1114238"/>
            <a:ext cx="1845800" cy="2354673"/>
          </a:xfrm>
          <a:prstGeom prst="rect">
            <a:avLst/>
          </a:prstGeom>
          <a:noFill/>
          <a:ln>
            <a:noFill/>
          </a:ln>
        </p:spPr>
      </p:pic>
      <p:sp>
        <p:nvSpPr>
          <p:cNvPr id="231" name="Google Shape;231;p32"/>
          <p:cNvSpPr txBox="1"/>
          <p:nvPr/>
        </p:nvSpPr>
        <p:spPr>
          <a:xfrm>
            <a:off x="2635500" y="3549925"/>
            <a:ext cx="3873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PT Serif"/>
                <a:ea typeface="PT Serif"/>
                <a:cs typeface="PT Serif"/>
                <a:sym typeface="PT Serif"/>
              </a:rPr>
              <a:t>Visit to </a:t>
            </a:r>
            <a:r>
              <a:rPr lang="en" sz="1200">
                <a:solidFill>
                  <a:schemeClr val="dk1"/>
                </a:solidFill>
                <a:latin typeface="PT Serif"/>
                <a:ea typeface="PT Serif"/>
                <a:cs typeface="PT Serif"/>
                <a:sym typeface="PT Serif"/>
              </a:rPr>
              <a:t>Kanpur Andhvidhyalaya</a:t>
            </a:r>
            <a:endParaRPr sz="1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p:nvPr/>
        </p:nvSpPr>
        <p:spPr>
          <a:xfrm rot="-5400000">
            <a:off x="637888" y="502863"/>
            <a:ext cx="712875" cy="1988650"/>
          </a:xfrm>
          <a:prstGeom prst="flowChartOffpageConnector">
            <a:avLst/>
          </a:prstGeom>
          <a:solidFill>
            <a:srgbClr val="3E40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txBox="1"/>
          <p:nvPr/>
        </p:nvSpPr>
        <p:spPr>
          <a:xfrm>
            <a:off x="147300" y="135025"/>
            <a:ext cx="4591200" cy="89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900">
                <a:solidFill>
                  <a:schemeClr val="dk1"/>
                </a:solidFill>
                <a:latin typeface="PT Serif"/>
                <a:ea typeface="PT Serif"/>
                <a:cs typeface="PT Serif"/>
                <a:sym typeface="PT Serif"/>
              </a:rPr>
              <a:t>MARKET</a:t>
            </a:r>
            <a:r>
              <a:rPr lang="en" sz="2900">
                <a:solidFill>
                  <a:schemeClr val="dk1"/>
                </a:solidFill>
                <a:latin typeface="PT Serif"/>
                <a:ea typeface="PT Serif"/>
                <a:cs typeface="PT Serif"/>
                <a:sym typeface="PT Serif"/>
              </a:rPr>
              <a:t> RESEARCH</a:t>
            </a:r>
            <a:endParaRPr sz="2900">
              <a:solidFill>
                <a:schemeClr val="dk1"/>
              </a:solidFill>
              <a:latin typeface="PT Serif"/>
              <a:ea typeface="PT Serif"/>
              <a:cs typeface="PT Serif"/>
              <a:sym typeface="PT Serif"/>
            </a:endParaRPr>
          </a:p>
          <a:p>
            <a:pPr indent="0" lvl="0" marL="0" rtl="0" algn="l">
              <a:lnSpc>
                <a:spcPct val="115000"/>
              </a:lnSpc>
              <a:spcBef>
                <a:spcPts val="0"/>
              </a:spcBef>
              <a:spcAft>
                <a:spcPts val="0"/>
              </a:spcAft>
              <a:buNone/>
            </a:pPr>
            <a:r>
              <a:t/>
            </a:r>
            <a:endParaRPr b="1" sz="1300">
              <a:solidFill>
                <a:schemeClr val="dk1"/>
              </a:solidFill>
              <a:latin typeface="PT Serif"/>
              <a:ea typeface="PT Serif"/>
              <a:cs typeface="PT Serif"/>
              <a:sym typeface="PT Serif"/>
            </a:endParaRPr>
          </a:p>
        </p:txBody>
      </p:sp>
      <p:sp>
        <p:nvSpPr>
          <p:cNvPr id="238" name="Google Shape;238;p33"/>
          <p:cNvSpPr txBox="1"/>
          <p:nvPr/>
        </p:nvSpPr>
        <p:spPr>
          <a:xfrm>
            <a:off x="147300" y="586650"/>
            <a:ext cx="40509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dk1"/>
                </a:solidFill>
                <a:latin typeface="PT Serif"/>
                <a:ea typeface="PT Serif"/>
                <a:cs typeface="PT Serif"/>
                <a:sym typeface="PT Serif"/>
              </a:rPr>
              <a:t>Primary</a:t>
            </a:r>
            <a:r>
              <a:rPr lang="en" sz="2400">
                <a:solidFill>
                  <a:schemeClr val="dk1"/>
                </a:solidFill>
                <a:latin typeface="PT Serif"/>
                <a:ea typeface="PT Serif"/>
                <a:cs typeface="PT Serif"/>
                <a:sym typeface="PT Serif"/>
              </a:rPr>
              <a:t> Research</a:t>
            </a:r>
            <a:endParaRPr sz="3600">
              <a:solidFill>
                <a:schemeClr val="dk1"/>
              </a:solidFill>
              <a:latin typeface="PT Serif"/>
              <a:ea typeface="PT Serif"/>
              <a:cs typeface="PT Serif"/>
              <a:sym typeface="PT Serif"/>
            </a:endParaRPr>
          </a:p>
        </p:txBody>
      </p:sp>
      <p:sp>
        <p:nvSpPr>
          <p:cNvPr id="239" name="Google Shape;239;p33"/>
          <p:cNvSpPr txBox="1"/>
          <p:nvPr/>
        </p:nvSpPr>
        <p:spPr>
          <a:xfrm>
            <a:off x="46050" y="1961150"/>
            <a:ext cx="8286900" cy="295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Meeting them in person enabled us to empathise with them and understand their problems better</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Without braille literacy, blind people are often unable to understand or use written communication. As a result, they require an interpreter to read and write for them</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Braille education is an important step to empower the visually impaired. Knowing braille gives them sense of pride, a feeling of being independent.</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 method of teaching is not advanced. Same old techniques are in use. it takes one student one full year to learn the basics of braille with constant teacher supervision, outdated teaching methods and unmotivating content.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There is shortage of teachers who can provide the necessary education to blind students.</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Got to know from which class kids start to learn braille and</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Most of the students come from rural areas where the poverty rate is high.</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Those in poverty bear the brunt of the negative effects of blindness as they cannot afford costly educational </a:t>
            </a:r>
            <a:r>
              <a:rPr lang="en" sz="1200">
                <a:solidFill>
                  <a:schemeClr val="dk1"/>
                </a:solidFill>
                <a:latin typeface="Montserrat"/>
                <a:ea typeface="Montserrat"/>
                <a:cs typeface="Montserrat"/>
                <a:sym typeface="Montserrat"/>
              </a:rPr>
              <a:t>products</a:t>
            </a:r>
            <a:r>
              <a:rPr lang="en"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More needs to be done to bring braille education to the 15 million blind people in India.</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p:txBody>
      </p:sp>
      <p:cxnSp>
        <p:nvCxnSpPr>
          <p:cNvPr id="240" name="Google Shape;240;p33"/>
          <p:cNvCxnSpPr/>
          <p:nvPr/>
        </p:nvCxnSpPr>
        <p:spPr>
          <a:xfrm rot="10800000">
            <a:off x="-12275" y="690025"/>
            <a:ext cx="3928200" cy="0"/>
          </a:xfrm>
          <a:prstGeom prst="straightConnector1">
            <a:avLst/>
          </a:prstGeom>
          <a:noFill/>
          <a:ln cap="flat" cmpd="sng" w="9525">
            <a:solidFill>
              <a:schemeClr val="dk2"/>
            </a:solidFill>
            <a:prstDash val="solid"/>
            <a:round/>
            <a:headEnd len="med" w="med" type="oval"/>
            <a:tailEnd len="med" w="med" type="none"/>
          </a:ln>
        </p:spPr>
      </p:cxnSp>
      <p:sp>
        <p:nvSpPr>
          <p:cNvPr id="241" name="Google Shape;241;p33"/>
          <p:cNvSpPr txBox="1"/>
          <p:nvPr/>
        </p:nvSpPr>
        <p:spPr>
          <a:xfrm>
            <a:off x="141000" y="1884325"/>
            <a:ext cx="8862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100">
              <a:solidFill>
                <a:schemeClr val="dk1"/>
              </a:solidFill>
            </a:endParaRPr>
          </a:p>
        </p:txBody>
      </p:sp>
      <p:sp>
        <p:nvSpPr>
          <p:cNvPr id="242" name="Google Shape;242;p33"/>
          <p:cNvSpPr txBox="1"/>
          <p:nvPr/>
        </p:nvSpPr>
        <p:spPr>
          <a:xfrm>
            <a:off x="-12275" y="1222525"/>
            <a:ext cx="6672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ontserrat"/>
                <a:ea typeface="Montserrat"/>
                <a:cs typeface="Montserrat"/>
                <a:sym typeface="Montserrat"/>
              </a:rPr>
              <a:t>Key Takeaways</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713225" y="362277"/>
            <a:ext cx="7698900" cy="10215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None/>
            </a:pPr>
            <a:r>
              <a:rPr b="1" lang="en" sz="2200"/>
              <a:t>PROFIT AND MARKET SHARE</a:t>
            </a:r>
            <a:endParaRPr b="1"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How much they willing to pay(P) : Rs. 240 to 300</a:t>
            </a:r>
            <a:endParaRPr sz="2200"/>
          </a:p>
          <a:p>
            <a:pPr indent="0" lvl="0" marL="0" rtl="0" algn="l">
              <a:spcBef>
                <a:spcPts val="0"/>
              </a:spcBef>
              <a:spcAft>
                <a:spcPts val="0"/>
              </a:spcAft>
              <a:buNone/>
            </a:pPr>
            <a:r>
              <a:rPr lang="en" sz="2200"/>
              <a:t>How many such people are available to pay(N): approx. 1250( in Kanpur)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Market share(X): 30%</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Revenue: PNX</a:t>
            </a:r>
            <a:endParaRPr sz="2200"/>
          </a:p>
          <a:p>
            <a:pPr indent="0" lvl="0" marL="0" rtl="0" algn="l">
              <a:spcBef>
                <a:spcPts val="0"/>
              </a:spcBef>
              <a:spcAft>
                <a:spcPts val="0"/>
              </a:spcAft>
              <a:buNone/>
            </a:pPr>
            <a:r>
              <a:rPr lang="en" sz="2200"/>
              <a:t>Cost of Toy: Rs.150-180</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Profit: (P-C)NX = (270-165)x1250x0.3 = Rs.39375</a:t>
            </a:r>
            <a:endParaRPr sz="2200"/>
          </a:p>
          <a:p>
            <a:pPr indent="0" lvl="0" marL="0" rtl="0" algn="ctr">
              <a:spcBef>
                <a:spcPts val="0"/>
              </a:spcBef>
              <a:spcAft>
                <a:spcPts val="0"/>
              </a:spcAft>
              <a:buNone/>
            </a:pPr>
            <a:r>
              <a:rPr lang="en"/>
              <a:t> </a:t>
            </a:r>
            <a:endParaRPr/>
          </a:p>
          <a:p>
            <a:pPr indent="0" lvl="0" marL="0" rtl="0" algn="ctr">
              <a:spcBef>
                <a:spcPts val="0"/>
              </a:spcBef>
              <a:spcAft>
                <a:spcPts val="0"/>
              </a:spcAft>
              <a:buNone/>
            </a:pP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idx="4294967295" type="title"/>
          </p:nvPr>
        </p:nvSpPr>
        <p:spPr>
          <a:xfrm>
            <a:off x="415625" y="2899959"/>
            <a:ext cx="8042700" cy="9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Unique Selling Point</a:t>
            </a:r>
            <a:endParaRPr/>
          </a:p>
        </p:txBody>
      </p:sp>
      <p:cxnSp>
        <p:nvCxnSpPr>
          <p:cNvPr id="253" name="Google Shape;253;p35"/>
          <p:cNvCxnSpPr/>
          <p:nvPr/>
        </p:nvCxnSpPr>
        <p:spPr>
          <a:xfrm flipH="1" rot="10800000">
            <a:off x="0" y="3474550"/>
            <a:ext cx="3504900" cy="5100"/>
          </a:xfrm>
          <a:prstGeom prst="straightConnector1">
            <a:avLst/>
          </a:prstGeom>
          <a:noFill/>
          <a:ln cap="flat" cmpd="sng" w="9525">
            <a:solidFill>
              <a:schemeClr val="accent1"/>
            </a:solidFill>
            <a:prstDash val="solid"/>
            <a:round/>
            <a:headEnd len="med" w="med" type="oval"/>
            <a:tailEnd len="med" w="med" type="oval"/>
          </a:ln>
        </p:spPr>
      </p:cxnSp>
      <p:sp>
        <p:nvSpPr>
          <p:cNvPr id="254" name="Google Shape;254;p35"/>
          <p:cNvSpPr txBox="1"/>
          <p:nvPr/>
        </p:nvSpPr>
        <p:spPr>
          <a:xfrm>
            <a:off x="783250" y="3474550"/>
            <a:ext cx="3499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Interactive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Easy to use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a:t>
            </a:r>
            <a:r>
              <a:rPr lang="en">
                <a:latin typeface="Montserrat"/>
                <a:ea typeface="Montserrat"/>
                <a:cs typeface="Montserrat"/>
                <a:sym typeface="Montserrat"/>
              </a:rPr>
              <a:t>ffordable</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5" name="Google Shape;255;p35"/>
          <p:cNvSpPr txBox="1"/>
          <p:nvPr>
            <p:ph idx="4294967295" type="title"/>
          </p:nvPr>
        </p:nvSpPr>
        <p:spPr>
          <a:xfrm>
            <a:off x="630350" y="514684"/>
            <a:ext cx="8042700" cy="9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Product</a:t>
            </a:r>
            <a:endParaRPr/>
          </a:p>
        </p:txBody>
      </p:sp>
      <p:cxnSp>
        <p:nvCxnSpPr>
          <p:cNvPr id="256" name="Google Shape;256;p35"/>
          <p:cNvCxnSpPr/>
          <p:nvPr/>
        </p:nvCxnSpPr>
        <p:spPr>
          <a:xfrm flipH="1" rot="10800000">
            <a:off x="862950" y="1113275"/>
            <a:ext cx="7727100" cy="12000"/>
          </a:xfrm>
          <a:prstGeom prst="straightConnector1">
            <a:avLst/>
          </a:prstGeom>
          <a:noFill/>
          <a:ln cap="flat" cmpd="sng" w="9525">
            <a:solidFill>
              <a:schemeClr val="accent1"/>
            </a:solidFill>
            <a:prstDash val="solid"/>
            <a:round/>
            <a:headEnd len="med" w="med" type="oval"/>
            <a:tailEnd len="med" w="med" type="oval"/>
          </a:ln>
        </p:spPr>
      </p:cxnSp>
      <p:sp>
        <p:nvSpPr>
          <p:cNvPr id="257" name="Google Shape;257;p35"/>
          <p:cNvSpPr txBox="1"/>
          <p:nvPr/>
        </p:nvSpPr>
        <p:spPr>
          <a:xfrm>
            <a:off x="862950" y="1240863"/>
            <a:ext cx="7727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Learning braille is a skill that, like most, is best learned at an early age by those who need it. But toddlers with vision impairment often have few or no options to do so, leaving them behind their peers academically and socially. This is a toy created for early education of a blind kids and makes them comfortable and easy for parents facing the challenge to teaches the kids. Our product makes kids to learn braille in a fun and simple way. Kids can identify and learn easily by observing and listening the Toy.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1" name="Shape 261"/>
        <p:cNvGrpSpPr/>
        <p:nvPr/>
      </p:nvGrpSpPr>
      <p:grpSpPr>
        <a:xfrm>
          <a:off x="0" y="0"/>
          <a:ext cx="0" cy="0"/>
          <a:chOff x="0" y="0"/>
          <a:chExt cx="0" cy="0"/>
        </a:xfrm>
      </p:grpSpPr>
      <p:sp>
        <p:nvSpPr>
          <p:cNvPr id="262" name="Google Shape;262;p36"/>
          <p:cNvSpPr txBox="1"/>
          <p:nvPr>
            <p:ph type="title"/>
          </p:nvPr>
        </p:nvSpPr>
        <p:spPr>
          <a:xfrm>
            <a:off x="623400" y="362097"/>
            <a:ext cx="778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Segmentation</a:t>
            </a:r>
            <a:endParaRPr/>
          </a:p>
        </p:txBody>
      </p:sp>
      <p:cxnSp>
        <p:nvCxnSpPr>
          <p:cNvPr id="263" name="Google Shape;263;p36"/>
          <p:cNvCxnSpPr/>
          <p:nvPr/>
        </p:nvCxnSpPr>
        <p:spPr>
          <a:xfrm flipH="1" rot="10800000">
            <a:off x="724200" y="964650"/>
            <a:ext cx="7695600" cy="8100"/>
          </a:xfrm>
          <a:prstGeom prst="straightConnector1">
            <a:avLst/>
          </a:prstGeom>
          <a:noFill/>
          <a:ln cap="flat" cmpd="sng" w="9525">
            <a:solidFill>
              <a:schemeClr val="accent1"/>
            </a:solidFill>
            <a:prstDash val="solid"/>
            <a:round/>
            <a:headEnd len="med" w="med" type="oval"/>
            <a:tailEnd len="med" w="med" type="oval"/>
          </a:ln>
        </p:spPr>
      </p:cxnSp>
      <p:graphicFrame>
        <p:nvGraphicFramePr>
          <p:cNvPr id="264" name="Google Shape;264;p36"/>
          <p:cNvGraphicFramePr/>
          <p:nvPr/>
        </p:nvGraphicFramePr>
        <p:xfrm>
          <a:off x="952500" y="1390650"/>
          <a:ext cx="3000000" cy="3000000"/>
        </p:xfrm>
        <a:graphic>
          <a:graphicData uri="http://schemas.openxmlformats.org/drawingml/2006/table">
            <a:tbl>
              <a:tblPr>
                <a:noFill/>
                <a:tableStyleId>{0C5E282D-5251-433C-8034-0CCF922FF169}</a:tableStyleId>
              </a:tblPr>
              <a:tblGrid>
                <a:gridCol w="1739750"/>
                <a:gridCol w="1425625"/>
                <a:gridCol w="4073625"/>
              </a:tblGrid>
              <a:tr h="297450">
                <a:tc gridSpan="3">
                  <a:txBody>
                    <a:bodyPr/>
                    <a:lstStyle/>
                    <a:p>
                      <a:pPr indent="0" lvl="0" marL="0" rtl="0" algn="l">
                        <a:spcBef>
                          <a:spcPts val="0"/>
                        </a:spcBef>
                        <a:spcAft>
                          <a:spcPts val="0"/>
                        </a:spcAft>
                        <a:buNone/>
                      </a:pPr>
                      <a:r>
                        <a:rPr lang="en">
                          <a:latin typeface="Montserrat"/>
                          <a:ea typeface="Montserrat"/>
                          <a:cs typeface="Montserrat"/>
                          <a:sym typeface="Montserrat"/>
                        </a:rPr>
                        <a:t>DEMOGRAPHICS</a:t>
                      </a:r>
                      <a:endParaRPr>
                        <a:latin typeface="Montserrat"/>
                        <a:ea typeface="Montserrat"/>
                        <a:cs typeface="Montserrat"/>
                        <a:sym typeface="Montserrat"/>
                      </a:endParaRPr>
                    </a:p>
                  </a:txBody>
                  <a:tcPr marT="91425" marB="91425" marR="91425" marL="91425">
                    <a:solidFill>
                      <a:srgbClr val="A4AB77"/>
                    </a:solidFill>
                  </a:tcPr>
                </a:tc>
                <a:tc hMerge="1"/>
                <a:tc hMerge="1"/>
              </a:tr>
              <a:tr h="341450">
                <a:tc>
                  <a:txBody>
                    <a:bodyPr/>
                    <a:lstStyle/>
                    <a:p>
                      <a:pPr indent="0" lvl="0" marL="0" rtl="0" algn="l">
                        <a:spcBef>
                          <a:spcPts val="0"/>
                        </a:spcBef>
                        <a:spcAft>
                          <a:spcPts val="0"/>
                        </a:spcAft>
                        <a:buNone/>
                      </a:pPr>
                      <a:r>
                        <a:rPr lang="en">
                          <a:latin typeface="Montserrat"/>
                          <a:ea typeface="Montserrat"/>
                          <a:cs typeface="Montserrat"/>
                          <a:sym typeface="Montserrat"/>
                        </a:rPr>
                        <a:t>Population</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15</a:t>
                      </a:r>
                      <a:r>
                        <a:rPr lang="en">
                          <a:latin typeface="Montserrat"/>
                          <a:ea typeface="Montserrat"/>
                          <a:cs typeface="Montserrat"/>
                          <a:sym typeface="Montserrat"/>
                        </a:rPr>
                        <a:t> million</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latin typeface="Montserrat"/>
                          <a:ea typeface="Montserrat"/>
                          <a:cs typeface="Montserrat"/>
                          <a:sym typeface="Montserrat"/>
                        </a:rPr>
                        <a:t>Children and adults suffering from blindness and moderate to severe visual impairment.</a:t>
                      </a:r>
                      <a:endParaRPr sz="1200">
                        <a:latin typeface="Montserrat"/>
                        <a:ea typeface="Montserrat"/>
                        <a:cs typeface="Montserrat"/>
                        <a:sym typeface="Montserrat"/>
                      </a:endParaRPr>
                    </a:p>
                  </a:txBody>
                  <a:tcPr marT="91425" marB="91425" marR="91425" marL="91425"/>
                </a:tc>
              </a:tr>
              <a:tr h="341450">
                <a:tc>
                  <a:txBody>
                    <a:bodyPr/>
                    <a:lstStyle/>
                    <a:p>
                      <a:pPr indent="0" lvl="0" marL="0" rtl="0" algn="l">
                        <a:spcBef>
                          <a:spcPts val="0"/>
                        </a:spcBef>
                        <a:spcAft>
                          <a:spcPts val="0"/>
                        </a:spcAft>
                        <a:buNone/>
                      </a:pPr>
                      <a:r>
                        <a:rPr lang="en">
                          <a:latin typeface="Montserrat"/>
                          <a:ea typeface="Montserrat"/>
                          <a:cs typeface="Montserrat"/>
                          <a:sym typeface="Montserrat"/>
                        </a:rPr>
                        <a:t>Household Income</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&gt; 2 Lakh</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latin typeface="Montserrat"/>
                          <a:ea typeface="Montserrat"/>
                          <a:cs typeface="Montserrat"/>
                          <a:sym typeface="Montserrat"/>
                        </a:rPr>
                        <a:t>Middle class income households and above.</a:t>
                      </a:r>
                      <a:endParaRPr sz="1200">
                        <a:latin typeface="Montserrat"/>
                        <a:ea typeface="Montserrat"/>
                        <a:cs typeface="Montserrat"/>
                        <a:sym typeface="Montserrat"/>
                      </a:endParaRPr>
                    </a:p>
                  </a:txBody>
                  <a:tcPr marT="91425" marB="91425" marR="91425" marL="91425"/>
                </a:tc>
              </a:tr>
              <a:tr h="341450">
                <a:tc>
                  <a:txBody>
                    <a:bodyPr/>
                    <a:lstStyle/>
                    <a:p>
                      <a:pPr indent="0" lvl="0" marL="0" rtl="0" algn="l">
                        <a:spcBef>
                          <a:spcPts val="0"/>
                        </a:spcBef>
                        <a:spcAft>
                          <a:spcPts val="0"/>
                        </a:spcAft>
                        <a:buNone/>
                      </a:pPr>
                      <a:r>
                        <a:rPr lang="en">
                          <a:latin typeface="Montserrat"/>
                          <a:ea typeface="Montserrat"/>
                          <a:cs typeface="Montserrat"/>
                          <a:sym typeface="Montserrat"/>
                        </a:rPr>
                        <a:t>Occupation</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Students</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latin typeface="Montserrat"/>
                          <a:ea typeface="Montserrat"/>
                          <a:cs typeface="Montserrat"/>
                          <a:sym typeface="Montserrat"/>
                        </a:rPr>
                        <a:t>Primary users</a:t>
                      </a:r>
                      <a:endParaRPr sz="1200">
                        <a:latin typeface="Montserrat"/>
                        <a:ea typeface="Montserrat"/>
                        <a:cs typeface="Montserrat"/>
                        <a:sym typeface="Montserrat"/>
                      </a:endParaRPr>
                    </a:p>
                  </a:txBody>
                  <a:tcPr marT="91425" marB="91425" marR="91425" marL="91425"/>
                </a:tc>
              </a:tr>
              <a:tr h="341450">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Working class</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latin typeface="Montserrat"/>
                          <a:ea typeface="Montserrat"/>
                          <a:cs typeface="Montserrat"/>
                          <a:sym typeface="Montserrat"/>
                        </a:rPr>
                        <a:t>Secondary users</a:t>
                      </a:r>
                      <a:endParaRPr sz="1200">
                        <a:latin typeface="Montserrat"/>
                        <a:ea typeface="Montserrat"/>
                        <a:cs typeface="Montserrat"/>
                        <a:sym typeface="Montserrat"/>
                      </a:endParaRPr>
                    </a:p>
                  </a:txBody>
                  <a:tcPr marT="91425" marB="91425" marR="91425" marL="91425"/>
                </a:tc>
              </a:tr>
              <a:tr h="341450">
                <a:tc>
                  <a:txBody>
                    <a:bodyPr/>
                    <a:lstStyle/>
                    <a:p>
                      <a:pPr indent="0" lvl="0" marL="0" rtl="0" algn="l">
                        <a:spcBef>
                          <a:spcPts val="0"/>
                        </a:spcBef>
                        <a:spcAft>
                          <a:spcPts val="0"/>
                        </a:spcAft>
                        <a:buNone/>
                      </a:pPr>
                      <a:r>
                        <a:rPr lang="en">
                          <a:latin typeface="Montserrat"/>
                          <a:ea typeface="Montserrat"/>
                          <a:cs typeface="Montserrat"/>
                          <a:sym typeface="Montserrat"/>
                        </a:rPr>
                        <a:t>Education level</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Primary and above</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1200">
                          <a:latin typeface="Montserrat"/>
                          <a:ea typeface="Montserrat"/>
                          <a:cs typeface="Montserrat"/>
                          <a:sym typeface="Montserrat"/>
                        </a:rPr>
                        <a:t>They will either use the product to read and write or learn to read and write</a:t>
                      </a:r>
                      <a:endParaRPr sz="12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68" name="Shape 268"/>
        <p:cNvGrpSpPr/>
        <p:nvPr/>
      </p:nvGrpSpPr>
      <p:grpSpPr>
        <a:xfrm>
          <a:off x="0" y="0"/>
          <a:ext cx="0" cy="0"/>
          <a:chOff x="0" y="0"/>
          <a:chExt cx="0" cy="0"/>
        </a:xfrm>
      </p:grpSpPr>
      <p:sp>
        <p:nvSpPr>
          <p:cNvPr id="269" name="Google Shape;269;p37"/>
          <p:cNvSpPr txBox="1"/>
          <p:nvPr>
            <p:ph type="title"/>
          </p:nvPr>
        </p:nvSpPr>
        <p:spPr>
          <a:xfrm>
            <a:off x="623400" y="362097"/>
            <a:ext cx="778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Segmentation</a:t>
            </a:r>
            <a:endParaRPr/>
          </a:p>
        </p:txBody>
      </p:sp>
      <p:cxnSp>
        <p:nvCxnSpPr>
          <p:cNvPr id="270" name="Google Shape;270;p37"/>
          <p:cNvCxnSpPr/>
          <p:nvPr/>
        </p:nvCxnSpPr>
        <p:spPr>
          <a:xfrm flipH="1" rot="10800000">
            <a:off x="724200" y="964650"/>
            <a:ext cx="7695600" cy="8100"/>
          </a:xfrm>
          <a:prstGeom prst="straightConnector1">
            <a:avLst/>
          </a:prstGeom>
          <a:noFill/>
          <a:ln cap="flat" cmpd="sng" w="9525">
            <a:solidFill>
              <a:schemeClr val="accent1"/>
            </a:solidFill>
            <a:prstDash val="solid"/>
            <a:round/>
            <a:headEnd len="med" w="med" type="oval"/>
            <a:tailEnd len="med" w="med" type="oval"/>
          </a:ln>
        </p:spPr>
      </p:cxnSp>
      <p:graphicFrame>
        <p:nvGraphicFramePr>
          <p:cNvPr id="271" name="Google Shape;271;p37"/>
          <p:cNvGraphicFramePr/>
          <p:nvPr/>
        </p:nvGraphicFramePr>
        <p:xfrm>
          <a:off x="952500" y="1390650"/>
          <a:ext cx="3000000" cy="3000000"/>
        </p:xfrm>
        <a:graphic>
          <a:graphicData uri="http://schemas.openxmlformats.org/drawingml/2006/table">
            <a:tbl>
              <a:tblPr>
                <a:noFill/>
                <a:tableStyleId>{0C5E282D-5251-433C-8034-0CCF922FF169}</a:tableStyleId>
              </a:tblPr>
              <a:tblGrid>
                <a:gridCol w="1739750"/>
                <a:gridCol w="1488450"/>
                <a:gridCol w="4010800"/>
              </a:tblGrid>
              <a:tr h="297450">
                <a:tc gridSpan="3">
                  <a:txBody>
                    <a:bodyPr/>
                    <a:lstStyle/>
                    <a:p>
                      <a:pPr indent="0" lvl="0" marL="0" rtl="0" algn="l">
                        <a:spcBef>
                          <a:spcPts val="0"/>
                        </a:spcBef>
                        <a:spcAft>
                          <a:spcPts val="0"/>
                        </a:spcAft>
                        <a:buNone/>
                      </a:pPr>
                      <a:r>
                        <a:rPr lang="en"/>
                        <a:t>GEOGRAPHIC</a:t>
                      </a:r>
                      <a:endParaRPr/>
                    </a:p>
                  </a:txBody>
                  <a:tcPr marT="91425" marB="91425" marR="91425" marL="91425">
                    <a:solidFill>
                      <a:srgbClr val="A4AB77"/>
                    </a:solidFill>
                  </a:tcPr>
                </a:tc>
                <a:tc hMerge="1"/>
                <a:tc hMerge="1"/>
              </a:tr>
              <a:tr h="341450">
                <a:tc>
                  <a:txBody>
                    <a:bodyPr/>
                    <a:lstStyle/>
                    <a:p>
                      <a:pPr indent="0" lvl="0" marL="0" rtl="0" algn="l">
                        <a:spcBef>
                          <a:spcPts val="0"/>
                        </a:spcBef>
                        <a:spcAft>
                          <a:spcPts val="0"/>
                        </a:spcAft>
                        <a:buNone/>
                      </a:pPr>
                      <a:r>
                        <a:rPr lang="en"/>
                        <a:t>Region</a:t>
                      </a:r>
                      <a:endParaRPr/>
                    </a:p>
                  </a:txBody>
                  <a:tcPr marT="91425" marB="91425" marR="91425" marL="91425"/>
                </a:tc>
                <a:tc>
                  <a:txBody>
                    <a:bodyPr/>
                    <a:lstStyle/>
                    <a:p>
                      <a:pPr indent="0" lvl="0" marL="0" rtl="0" algn="l">
                        <a:spcBef>
                          <a:spcPts val="0"/>
                        </a:spcBef>
                        <a:spcAft>
                          <a:spcPts val="0"/>
                        </a:spcAft>
                        <a:buNone/>
                      </a:pPr>
                      <a:r>
                        <a:rPr lang="en"/>
                        <a:t>India</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1450">
                <a:tc>
                  <a:txBody>
                    <a:bodyPr/>
                    <a:lstStyle/>
                    <a:p>
                      <a:pPr indent="0" lvl="0" marL="0" rtl="0" algn="l">
                        <a:spcBef>
                          <a:spcPts val="0"/>
                        </a:spcBef>
                        <a:spcAft>
                          <a:spcPts val="0"/>
                        </a:spcAft>
                        <a:buNone/>
                      </a:pPr>
                      <a:r>
                        <a:rPr lang="en"/>
                        <a:t>Density</a:t>
                      </a:r>
                      <a:endParaRPr/>
                    </a:p>
                  </a:txBody>
                  <a:tcPr marT="91425" marB="91425" marR="91425" marL="91425"/>
                </a:tc>
                <a:tc>
                  <a:txBody>
                    <a:bodyPr/>
                    <a:lstStyle/>
                    <a:p>
                      <a:pPr indent="0" lvl="0" marL="0" rtl="0" algn="l">
                        <a:spcBef>
                          <a:spcPts val="0"/>
                        </a:spcBef>
                        <a:spcAft>
                          <a:spcPts val="0"/>
                        </a:spcAft>
                        <a:buNone/>
                      </a:pPr>
                      <a:r>
                        <a:rPr lang="en"/>
                        <a:t>Urban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1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Rural</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1450">
                <a:tc gridSpan="3">
                  <a:txBody>
                    <a:bodyPr/>
                    <a:lstStyle/>
                    <a:p>
                      <a:pPr indent="0" lvl="0" marL="0" rtl="0" algn="l">
                        <a:spcBef>
                          <a:spcPts val="0"/>
                        </a:spcBef>
                        <a:spcAft>
                          <a:spcPts val="0"/>
                        </a:spcAft>
                        <a:buNone/>
                      </a:pPr>
                      <a:r>
                        <a:rPr lang="en"/>
                        <a:t>PSYCHOGRAPHIC</a:t>
                      </a:r>
                      <a:endParaRPr/>
                    </a:p>
                  </a:txBody>
                  <a:tcPr marT="91425" marB="91425" marR="91425" marL="91425">
                    <a:solidFill>
                      <a:srgbClr val="A4AB77"/>
                    </a:solidFill>
                  </a:tcPr>
                </a:tc>
                <a:tc hMerge="1"/>
                <a:tc hMerge="1"/>
              </a:tr>
              <a:tr h="341450">
                <a:tc>
                  <a:txBody>
                    <a:bodyPr/>
                    <a:lstStyle/>
                    <a:p>
                      <a:pPr indent="0" lvl="0" marL="0" rtl="0" algn="l">
                        <a:spcBef>
                          <a:spcPts val="0"/>
                        </a:spcBef>
                        <a:spcAft>
                          <a:spcPts val="0"/>
                        </a:spcAft>
                        <a:buNone/>
                      </a:pPr>
                      <a:r>
                        <a:rPr lang="en"/>
                        <a:t>Attitude</a:t>
                      </a:r>
                      <a:endParaRPr/>
                    </a:p>
                  </a:txBody>
                  <a:tcPr marT="91425" marB="91425" marR="91425" marL="91425"/>
                </a:tc>
                <a:tc>
                  <a:txBody>
                    <a:bodyPr/>
                    <a:lstStyle/>
                    <a:p>
                      <a:pPr indent="0" lvl="0" marL="0" rtl="0" algn="l">
                        <a:spcBef>
                          <a:spcPts val="0"/>
                        </a:spcBef>
                        <a:spcAft>
                          <a:spcPts val="0"/>
                        </a:spcAft>
                        <a:buNone/>
                      </a:pPr>
                      <a:r>
                        <a:rPr lang="en"/>
                        <a:t>Strivers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75" name="Shape 275"/>
        <p:cNvGrpSpPr/>
        <p:nvPr/>
      </p:nvGrpSpPr>
      <p:grpSpPr>
        <a:xfrm>
          <a:off x="0" y="0"/>
          <a:ext cx="0" cy="0"/>
          <a:chOff x="0" y="0"/>
          <a:chExt cx="0" cy="0"/>
        </a:xfrm>
      </p:grpSpPr>
      <p:sp>
        <p:nvSpPr>
          <p:cNvPr id="276" name="Google Shape;276;p38"/>
          <p:cNvSpPr txBox="1"/>
          <p:nvPr>
            <p:ph idx="1" type="subTitle"/>
          </p:nvPr>
        </p:nvSpPr>
        <p:spPr>
          <a:xfrm>
            <a:off x="617975" y="1137450"/>
            <a:ext cx="6562800" cy="38259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 sz="800" u="sng">
                <a:solidFill>
                  <a:schemeClr val="hlink"/>
                </a:solidFill>
                <a:hlinkClick r:id="rId3"/>
              </a:rPr>
              <a:t>https://www.youtube.com/watch?v=M6mUNyj3WRM</a:t>
            </a:r>
            <a:endParaRPr sz="800" u="sng">
              <a:solidFill>
                <a:schemeClr val="hlink"/>
              </a:solidFill>
            </a:endParaRPr>
          </a:p>
          <a:p>
            <a:pPr indent="0" lvl="0" marL="0" rtl="0" algn="l">
              <a:lnSpc>
                <a:spcPct val="90000"/>
              </a:lnSpc>
              <a:spcBef>
                <a:spcPts val="1000"/>
              </a:spcBef>
              <a:spcAft>
                <a:spcPts val="0"/>
              </a:spcAft>
              <a:buClr>
                <a:schemeClr val="dk1"/>
              </a:buClr>
              <a:buSzPts val="1100"/>
              <a:buFont typeface="Arial"/>
              <a:buNone/>
            </a:pPr>
            <a:r>
              <a:rPr lang="en" sz="800" u="sng">
                <a:solidFill>
                  <a:schemeClr val="hlink"/>
                </a:solidFill>
                <a:hlinkClick r:id="rId4"/>
              </a:rPr>
              <a:t>https://www.youtube.com/watch?v=IMJeWOgiOtM</a:t>
            </a:r>
            <a:endParaRPr sz="800" u="sng">
              <a:solidFill>
                <a:schemeClr val="hlink"/>
              </a:solidFill>
            </a:endParaRPr>
          </a:p>
          <a:p>
            <a:pPr indent="0" lvl="0" marL="0" rtl="0" algn="l">
              <a:lnSpc>
                <a:spcPct val="90000"/>
              </a:lnSpc>
              <a:spcBef>
                <a:spcPts val="1000"/>
              </a:spcBef>
              <a:spcAft>
                <a:spcPts val="0"/>
              </a:spcAft>
              <a:buClr>
                <a:schemeClr val="dk1"/>
              </a:buClr>
              <a:buSzPts val="1100"/>
              <a:buFont typeface="Arial"/>
              <a:buNone/>
            </a:pPr>
            <a:r>
              <a:rPr lang="en" sz="800" u="sng">
                <a:solidFill>
                  <a:schemeClr val="hlink"/>
                </a:solidFill>
                <a:hlinkClick r:id="rId5"/>
              </a:rPr>
              <a:t>https://www.youtube.com/watch?v=Q2F5QQlbndc</a:t>
            </a:r>
            <a:endParaRPr sz="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800" u="sng">
                <a:solidFill>
                  <a:schemeClr val="hlink"/>
                </a:solidFill>
                <a:hlinkClick r:id="rId6"/>
              </a:rPr>
              <a:t>https://indianexpress.com/article/india/8-8-million-blind-in-india-in-2015-says-study-in-lancet-4781368/</a:t>
            </a:r>
            <a:endParaRPr sz="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800" u="sng">
                <a:solidFill>
                  <a:schemeClr val="hlink"/>
                </a:solidFill>
                <a:hlinkClick r:id="rId7"/>
              </a:rPr>
              <a:t>https://news.microsoft.com/on-the-issues/2019/08/08/smart-tech-blind-low-vision/</a:t>
            </a:r>
            <a:endParaRPr sz="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800" u="sng">
                <a:solidFill>
                  <a:schemeClr val="hlink"/>
                </a:solidFill>
                <a:hlinkClick r:id="rId8"/>
              </a:rPr>
              <a:t>https://www.ncbi.nlm.nih.gov/pmc/articles/PMC1706015/#:~:text=There%20are%20about%201.5%20million,two%20years%20of%20becoming%20blind</a:t>
            </a:r>
            <a:r>
              <a:rPr lang="en" sz="800">
                <a:solidFill>
                  <a:schemeClr val="dk1"/>
                </a:solidFill>
              </a:rPr>
              <a:t>.</a:t>
            </a:r>
            <a:endParaRPr sz="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800" u="sng">
                <a:solidFill>
                  <a:schemeClr val="hlink"/>
                </a:solidFill>
                <a:hlinkClick r:id="rId9"/>
              </a:rPr>
              <a:t>https://pubmed.ncbi.nlm.nih.gov/8543070/#:~:text=It%20is%20estimated%20that%20at,in%20schools%20for%20the%20blind</a:t>
            </a:r>
            <a:r>
              <a:rPr lang="en" sz="800">
                <a:solidFill>
                  <a:schemeClr val="dk1"/>
                </a:solidFill>
              </a:rPr>
              <a:t>.</a:t>
            </a:r>
            <a:endParaRPr sz="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800" u="sng">
                <a:solidFill>
                  <a:schemeClr val="hlink"/>
                </a:solidFill>
                <a:hlinkClick r:id="rId10"/>
              </a:rPr>
              <a:t>https://www.researchgate.net/publication/257714228_Slate_and_Stylus_An_Alternative_Tool_for_Braille_Writing</a:t>
            </a:r>
            <a:endParaRPr sz="800">
              <a:solidFill>
                <a:schemeClr val="dk1"/>
              </a:solidFill>
            </a:endParaRPr>
          </a:p>
          <a:p>
            <a:pPr indent="0" lvl="0" marL="0" rtl="0" algn="l">
              <a:lnSpc>
                <a:spcPct val="90000"/>
              </a:lnSpc>
              <a:spcBef>
                <a:spcPts val="1000"/>
              </a:spcBef>
              <a:spcAft>
                <a:spcPts val="0"/>
              </a:spcAft>
              <a:buClr>
                <a:schemeClr val="dk1"/>
              </a:buClr>
              <a:buSzPts val="1100"/>
              <a:buFont typeface="Arial"/>
              <a:buNone/>
            </a:pPr>
            <a:r>
              <a:t/>
            </a:r>
            <a:endParaRPr sz="800">
              <a:solidFill>
                <a:schemeClr val="dk1"/>
              </a:solidFill>
            </a:endParaRPr>
          </a:p>
          <a:p>
            <a:pPr indent="0" lvl="0" marL="0" rtl="0" algn="l">
              <a:lnSpc>
                <a:spcPct val="90000"/>
              </a:lnSpc>
              <a:spcBef>
                <a:spcPts val="1000"/>
              </a:spcBef>
              <a:spcAft>
                <a:spcPts val="0"/>
              </a:spcAft>
              <a:buClr>
                <a:schemeClr val="dk1"/>
              </a:buClr>
              <a:buSzPts val="1100"/>
              <a:buFont typeface="Arial"/>
              <a:buNone/>
            </a:pPr>
            <a:r>
              <a:t/>
            </a:r>
            <a:endParaRPr sz="800">
              <a:solidFill>
                <a:schemeClr val="dk1"/>
              </a:solidFill>
            </a:endParaRPr>
          </a:p>
          <a:p>
            <a:pPr indent="0" lvl="0" marL="457200" rtl="0" algn="l">
              <a:spcBef>
                <a:spcPts val="0"/>
              </a:spcBef>
              <a:spcAft>
                <a:spcPts val="0"/>
              </a:spcAft>
              <a:buNone/>
            </a:pPr>
            <a:r>
              <a:t/>
            </a:r>
            <a:endParaRPr b="1" sz="100"/>
          </a:p>
        </p:txBody>
      </p:sp>
      <p:sp>
        <p:nvSpPr>
          <p:cNvPr id="277" name="Google Shape;277;p38"/>
          <p:cNvSpPr txBox="1"/>
          <p:nvPr>
            <p:ph type="title"/>
          </p:nvPr>
        </p:nvSpPr>
        <p:spPr>
          <a:xfrm>
            <a:off x="617975" y="362203"/>
            <a:ext cx="3915000" cy="10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cxnSp>
        <p:nvCxnSpPr>
          <p:cNvPr id="278" name="Google Shape;278;p38"/>
          <p:cNvCxnSpPr/>
          <p:nvPr/>
        </p:nvCxnSpPr>
        <p:spPr>
          <a:xfrm flipH="1">
            <a:off x="-13550" y="947875"/>
            <a:ext cx="2432100" cy="2100"/>
          </a:xfrm>
          <a:prstGeom prst="straightConnector1">
            <a:avLst/>
          </a:prstGeom>
          <a:noFill/>
          <a:ln cap="flat" cmpd="sng" w="9525">
            <a:solidFill>
              <a:schemeClr val="dk2"/>
            </a:solidFill>
            <a:prstDash val="solid"/>
            <a:round/>
            <a:headEnd len="med" w="med" type="oval"/>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9"/>
          <p:cNvPicPr preferRelativeResize="0"/>
          <p:nvPr/>
        </p:nvPicPr>
        <p:blipFill>
          <a:blip r:embed="rId3">
            <a:alphaModFix/>
          </a:blip>
          <a:stretch>
            <a:fillRect/>
          </a:stretch>
        </p:blipFill>
        <p:spPr>
          <a:xfrm>
            <a:off x="0" y="-5"/>
            <a:ext cx="9144000" cy="5143504"/>
          </a:xfrm>
          <a:prstGeom prst="rect">
            <a:avLst/>
          </a:prstGeom>
          <a:noFill/>
          <a:ln>
            <a:noFill/>
          </a:ln>
        </p:spPr>
      </p:pic>
      <p:sp>
        <p:nvSpPr>
          <p:cNvPr id="284" name="Google Shape;284;p39"/>
          <p:cNvSpPr/>
          <p:nvPr/>
        </p:nvSpPr>
        <p:spPr>
          <a:xfrm rot="-4856098">
            <a:off x="5790389" y="2485640"/>
            <a:ext cx="5405717" cy="172277"/>
          </a:xfrm>
          <a:prstGeom prst="rect">
            <a:avLst/>
          </a:prstGeom>
          <a:solidFill>
            <a:srgbClr val="90A683">
              <a:alpha val="91070"/>
            </a:srgbClr>
          </a:solidFill>
          <a:ln cap="flat" cmpd="sng" w="9525">
            <a:solidFill>
              <a:srgbClr val="90A6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rot="-4865553">
            <a:off x="-1805866" y="1100998"/>
            <a:ext cx="5566433" cy="2788392"/>
          </a:xfrm>
          <a:prstGeom prst="rect">
            <a:avLst/>
          </a:prstGeom>
          <a:solidFill>
            <a:srgbClr val="90A683">
              <a:alpha val="91070"/>
            </a:srgbClr>
          </a:solidFill>
          <a:ln cap="flat" cmpd="sng" w="9525">
            <a:solidFill>
              <a:srgbClr val="90A6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txBox="1"/>
          <p:nvPr>
            <p:ph idx="4294967295" type="title"/>
          </p:nvPr>
        </p:nvSpPr>
        <p:spPr>
          <a:xfrm>
            <a:off x="220550" y="102175"/>
            <a:ext cx="40215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idx="3" type="title"/>
          </p:nvPr>
        </p:nvSpPr>
        <p:spPr>
          <a:xfrm>
            <a:off x="477950" y="362284"/>
            <a:ext cx="8042700" cy="9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34" name="Google Shape;134;p24"/>
          <p:cNvSpPr/>
          <p:nvPr/>
        </p:nvSpPr>
        <p:spPr>
          <a:xfrm flipH="1">
            <a:off x="713375" y="1503350"/>
            <a:ext cx="971700" cy="36402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4"/>
          <p:cNvSpPr/>
          <p:nvPr/>
        </p:nvSpPr>
        <p:spPr>
          <a:xfrm flipH="1">
            <a:off x="4790075" y="1503350"/>
            <a:ext cx="971700" cy="36402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4"/>
          <p:cNvSpPr txBox="1"/>
          <p:nvPr>
            <p:ph type="ctrTitle"/>
          </p:nvPr>
        </p:nvSpPr>
        <p:spPr>
          <a:xfrm>
            <a:off x="1723175" y="17162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37" name="Google Shape;137;p24"/>
          <p:cNvSpPr txBox="1"/>
          <p:nvPr>
            <p:ph idx="2" type="title"/>
          </p:nvPr>
        </p:nvSpPr>
        <p:spPr>
          <a:xfrm>
            <a:off x="865625" y="17132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01</a:t>
            </a:r>
            <a:endParaRPr>
              <a:solidFill>
                <a:schemeClr val="accent3"/>
              </a:solidFill>
            </a:endParaRPr>
          </a:p>
        </p:txBody>
      </p:sp>
      <p:sp>
        <p:nvSpPr>
          <p:cNvPr id="138" name="Google Shape;138;p24"/>
          <p:cNvSpPr txBox="1"/>
          <p:nvPr>
            <p:ph idx="5" type="ctrTitle"/>
          </p:nvPr>
        </p:nvSpPr>
        <p:spPr>
          <a:xfrm>
            <a:off x="1723175" y="27068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 impairment scenario</a:t>
            </a:r>
            <a:endParaRPr/>
          </a:p>
        </p:txBody>
      </p:sp>
      <p:sp>
        <p:nvSpPr>
          <p:cNvPr id="139" name="Google Shape;139;p24"/>
          <p:cNvSpPr txBox="1"/>
          <p:nvPr>
            <p:ph idx="6" type="title"/>
          </p:nvPr>
        </p:nvSpPr>
        <p:spPr>
          <a:xfrm>
            <a:off x="865625" y="27038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02</a:t>
            </a:r>
            <a:endParaRPr>
              <a:solidFill>
                <a:schemeClr val="accent3"/>
              </a:solidFill>
            </a:endParaRPr>
          </a:p>
        </p:txBody>
      </p:sp>
      <p:sp>
        <p:nvSpPr>
          <p:cNvPr id="140" name="Google Shape;140;p24"/>
          <p:cNvSpPr txBox="1"/>
          <p:nvPr>
            <p:ph idx="8" type="ctrTitle"/>
          </p:nvPr>
        </p:nvSpPr>
        <p:spPr>
          <a:xfrm>
            <a:off x="1723175" y="36974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a:t>
            </a:r>
            <a:r>
              <a:rPr lang="en"/>
              <a:t>competition</a:t>
            </a:r>
            <a:endParaRPr/>
          </a:p>
        </p:txBody>
      </p:sp>
      <p:sp>
        <p:nvSpPr>
          <p:cNvPr id="141" name="Google Shape;141;p24"/>
          <p:cNvSpPr txBox="1"/>
          <p:nvPr>
            <p:ph idx="9" type="title"/>
          </p:nvPr>
        </p:nvSpPr>
        <p:spPr>
          <a:xfrm>
            <a:off x="865625" y="36944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03</a:t>
            </a:r>
            <a:endParaRPr>
              <a:solidFill>
                <a:schemeClr val="accent3"/>
              </a:solidFill>
            </a:endParaRPr>
          </a:p>
        </p:txBody>
      </p:sp>
      <p:sp>
        <p:nvSpPr>
          <p:cNvPr id="142" name="Google Shape;142;p24"/>
          <p:cNvSpPr txBox="1"/>
          <p:nvPr>
            <p:ph idx="14" type="ctrTitle"/>
          </p:nvPr>
        </p:nvSpPr>
        <p:spPr>
          <a:xfrm>
            <a:off x="5761775" y="17162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Primary research</a:t>
            </a:r>
            <a:endParaRPr/>
          </a:p>
        </p:txBody>
      </p:sp>
      <p:sp>
        <p:nvSpPr>
          <p:cNvPr id="143" name="Google Shape;143;p24"/>
          <p:cNvSpPr txBox="1"/>
          <p:nvPr>
            <p:ph idx="15" type="title"/>
          </p:nvPr>
        </p:nvSpPr>
        <p:spPr>
          <a:xfrm>
            <a:off x="4942175" y="17132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04</a:t>
            </a:r>
            <a:endParaRPr>
              <a:solidFill>
                <a:schemeClr val="accent3"/>
              </a:solidFill>
            </a:endParaRPr>
          </a:p>
        </p:txBody>
      </p:sp>
      <p:sp>
        <p:nvSpPr>
          <p:cNvPr id="144" name="Google Shape;144;p24"/>
          <p:cNvSpPr txBox="1"/>
          <p:nvPr>
            <p:ph idx="17" type="ctrTitle"/>
          </p:nvPr>
        </p:nvSpPr>
        <p:spPr>
          <a:xfrm>
            <a:off x="5761775" y="27068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 and USP</a:t>
            </a:r>
            <a:endParaRPr/>
          </a:p>
        </p:txBody>
      </p:sp>
      <p:sp>
        <p:nvSpPr>
          <p:cNvPr id="145" name="Google Shape;145;p24"/>
          <p:cNvSpPr txBox="1"/>
          <p:nvPr>
            <p:ph idx="18" type="title"/>
          </p:nvPr>
        </p:nvSpPr>
        <p:spPr>
          <a:xfrm>
            <a:off x="4942175" y="27038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05</a:t>
            </a:r>
            <a:endParaRPr>
              <a:solidFill>
                <a:schemeClr val="accent3"/>
              </a:solidFill>
            </a:endParaRPr>
          </a:p>
        </p:txBody>
      </p:sp>
      <p:sp>
        <p:nvSpPr>
          <p:cNvPr id="146" name="Google Shape;146;p24"/>
          <p:cNvSpPr txBox="1"/>
          <p:nvPr>
            <p:ph idx="20" type="ctrTitle"/>
          </p:nvPr>
        </p:nvSpPr>
        <p:spPr>
          <a:xfrm>
            <a:off x="5761775" y="3697426"/>
            <a:ext cx="2752500" cy="58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Segmentation</a:t>
            </a:r>
            <a:endParaRPr/>
          </a:p>
        </p:txBody>
      </p:sp>
      <p:sp>
        <p:nvSpPr>
          <p:cNvPr id="147" name="Google Shape;147;p24"/>
          <p:cNvSpPr txBox="1"/>
          <p:nvPr>
            <p:ph idx="21" type="title"/>
          </p:nvPr>
        </p:nvSpPr>
        <p:spPr>
          <a:xfrm>
            <a:off x="4942175" y="3694425"/>
            <a:ext cx="819600" cy="65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06</a:t>
            </a:r>
            <a:endParaRPr>
              <a:solidFill>
                <a:schemeClr val="accent3"/>
              </a:solidFill>
            </a:endParaRPr>
          </a:p>
        </p:txBody>
      </p:sp>
      <p:cxnSp>
        <p:nvCxnSpPr>
          <p:cNvPr id="148" name="Google Shape;148;p24"/>
          <p:cNvCxnSpPr/>
          <p:nvPr/>
        </p:nvCxnSpPr>
        <p:spPr>
          <a:xfrm flipH="1" rot="10800000">
            <a:off x="710550" y="960875"/>
            <a:ext cx="7727100" cy="12000"/>
          </a:xfrm>
          <a:prstGeom prst="straightConnector1">
            <a:avLst/>
          </a:prstGeom>
          <a:noFill/>
          <a:ln cap="flat" cmpd="sng" w="9525">
            <a:solidFill>
              <a:schemeClr val="accent1"/>
            </a:solidFill>
            <a:prstDash val="solid"/>
            <a:round/>
            <a:headEnd len="med" w="med" type="oval"/>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3" type="title"/>
          </p:nvPr>
        </p:nvSpPr>
        <p:spPr>
          <a:xfrm>
            <a:off x="477950" y="362284"/>
            <a:ext cx="8042700" cy="91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cxnSp>
        <p:nvCxnSpPr>
          <p:cNvPr id="154" name="Google Shape;154;p25"/>
          <p:cNvCxnSpPr/>
          <p:nvPr/>
        </p:nvCxnSpPr>
        <p:spPr>
          <a:xfrm flipH="1" rot="10800000">
            <a:off x="710550" y="960875"/>
            <a:ext cx="7727100" cy="12000"/>
          </a:xfrm>
          <a:prstGeom prst="straightConnector1">
            <a:avLst/>
          </a:prstGeom>
          <a:noFill/>
          <a:ln cap="flat" cmpd="sng" w="9525">
            <a:solidFill>
              <a:schemeClr val="accent1"/>
            </a:solidFill>
            <a:prstDash val="solid"/>
            <a:round/>
            <a:headEnd len="med" w="med" type="oval"/>
            <a:tailEnd len="med" w="med" type="oval"/>
          </a:ln>
        </p:spPr>
      </p:cxnSp>
      <p:sp>
        <p:nvSpPr>
          <p:cNvPr id="155" name="Google Shape;155;p25"/>
          <p:cNvSpPr txBox="1"/>
          <p:nvPr/>
        </p:nvSpPr>
        <p:spPr>
          <a:xfrm>
            <a:off x="911650" y="1519425"/>
            <a:ext cx="94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56" name="Google Shape;156;p25"/>
          <p:cNvSpPr txBox="1"/>
          <p:nvPr/>
        </p:nvSpPr>
        <p:spPr>
          <a:xfrm>
            <a:off x="710550" y="1088463"/>
            <a:ext cx="7727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According to reliable sources there are more than 8.8 million</a:t>
            </a:r>
            <a:r>
              <a:rPr lang="en">
                <a:latin typeface="Montserrat"/>
                <a:ea typeface="Montserrat"/>
                <a:cs typeface="Montserrat"/>
                <a:sym typeface="Montserrat"/>
              </a:rPr>
              <a:t> visually impared population</a:t>
            </a:r>
            <a:r>
              <a:rPr lang="en">
                <a:latin typeface="Montserrat"/>
                <a:ea typeface="Montserrat"/>
                <a:cs typeface="Montserrat"/>
                <a:sym typeface="Montserrat"/>
              </a:rPr>
              <a:t> as of 2015. An estimated study of 1995 shows that at least 200,000 children in india suffered severe blindness and only 7.5% made it to blind schools. These numbers has increased with time, many efforts have been made to support their education, we here come up with one such easy and cost effective solution.</a:t>
            </a:r>
            <a:endParaRPr>
              <a:latin typeface="Montserrat"/>
              <a:ea typeface="Montserrat"/>
              <a:cs typeface="Montserrat"/>
              <a:sym typeface="Montserrat"/>
            </a:endParaRPr>
          </a:p>
        </p:txBody>
      </p:sp>
      <p:pic>
        <p:nvPicPr>
          <p:cNvPr id="157" name="Google Shape;157;p25"/>
          <p:cNvPicPr preferRelativeResize="0"/>
          <p:nvPr/>
        </p:nvPicPr>
        <p:blipFill>
          <a:blip r:embed="rId3">
            <a:alphaModFix/>
          </a:blip>
          <a:stretch>
            <a:fillRect/>
          </a:stretch>
        </p:blipFill>
        <p:spPr>
          <a:xfrm>
            <a:off x="710550" y="2389975"/>
            <a:ext cx="6848001" cy="200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4535150" y="2590350"/>
            <a:ext cx="3987600" cy="523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Identifying Problem</a:t>
            </a:r>
            <a:endParaRPr/>
          </a:p>
        </p:txBody>
      </p:sp>
      <p:sp>
        <p:nvSpPr>
          <p:cNvPr id="163" name="Google Shape;163;p26"/>
          <p:cNvSpPr txBox="1"/>
          <p:nvPr>
            <p:ph idx="1" type="subTitle"/>
          </p:nvPr>
        </p:nvSpPr>
        <p:spPr>
          <a:xfrm>
            <a:off x="4748625" y="3211875"/>
            <a:ext cx="3821400" cy="1956600"/>
          </a:xfrm>
          <a:prstGeom prst="rect">
            <a:avLst/>
          </a:prstGeom>
          <a:noFill/>
        </p:spPr>
        <p:txBody>
          <a:bodyPr anchorCtr="0" anchor="t" bIns="91425" lIns="91425" spcFirstLastPara="1" rIns="91425" wrap="square" tIns="91425">
            <a:noAutofit/>
          </a:bodyPr>
          <a:lstStyle/>
          <a:p>
            <a:pPr indent="0" lvl="0" marL="0" rtl="0" algn="r">
              <a:spcBef>
                <a:spcPts val="0"/>
              </a:spcBef>
              <a:spcAft>
                <a:spcPts val="0"/>
              </a:spcAft>
              <a:buNone/>
            </a:pPr>
            <a:r>
              <a:rPr lang="en" sz="1300"/>
              <a:t>the braille literacy rate there is only 1%, far lower than the regular literacy rate of 77.7%. This presents a significant problem; without braille education, the quality of life for visually impaired people is significantly decreased</a:t>
            </a:r>
            <a:endParaRPr sz="1300"/>
          </a:p>
        </p:txBody>
      </p:sp>
      <p:cxnSp>
        <p:nvCxnSpPr>
          <p:cNvPr id="164" name="Google Shape;164;p26"/>
          <p:cNvCxnSpPr/>
          <p:nvPr/>
        </p:nvCxnSpPr>
        <p:spPr>
          <a:xfrm flipH="1" rot="10800000">
            <a:off x="6135000" y="3073375"/>
            <a:ext cx="3009000" cy="7500"/>
          </a:xfrm>
          <a:prstGeom prst="straightConnector1">
            <a:avLst/>
          </a:prstGeom>
          <a:noFill/>
          <a:ln cap="flat" cmpd="sng" w="9525">
            <a:solidFill>
              <a:schemeClr val="accent1"/>
            </a:solidFill>
            <a:prstDash val="solid"/>
            <a:round/>
            <a:headEnd len="med" w="med" type="oval"/>
            <a:tailEnd len="med" w="med" type="none"/>
          </a:ln>
        </p:spPr>
      </p:cxnSp>
      <p:sp>
        <p:nvSpPr>
          <p:cNvPr id="165" name="Google Shape;165;p26"/>
          <p:cNvSpPr txBox="1"/>
          <p:nvPr>
            <p:ph type="title"/>
          </p:nvPr>
        </p:nvSpPr>
        <p:spPr>
          <a:xfrm>
            <a:off x="4582550" y="310725"/>
            <a:ext cx="3987600" cy="523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 is Braille?</a:t>
            </a:r>
            <a:endParaRPr/>
          </a:p>
        </p:txBody>
      </p:sp>
      <p:sp>
        <p:nvSpPr>
          <p:cNvPr id="166" name="Google Shape;166;p26"/>
          <p:cNvSpPr txBox="1"/>
          <p:nvPr>
            <p:ph idx="1" type="subTitle"/>
          </p:nvPr>
        </p:nvSpPr>
        <p:spPr>
          <a:xfrm>
            <a:off x="4582550" y="834525"/>
            <a:ext cx="4049100" cy="165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t>Braille is a system of writing used by and for blind people and consisting of a code of 63 characters, each made up of one to six raised dots arranged in a six-position matrix or cell. These Braille characters are embossed in lines on paper and read by passing the fingers lightly over the manuscript.</a:t>
            </a:r>
            <a:endParaRPr sz="1300"/>
          </a:p>
        </p:txBody>
      </p:sp>
      <p:cxnSp>
        <p:nvCxnSpPr>
          <p:cNvPr id="167" name="Google Shape;167;p26"/>
          <p:cNvCxnSpPr/>
          <p:nvPr/>
        </p:nvCxnSpPr>
        <p:spPr>
          <a:xfrm flipH="1" rot="10800000">
            <a:off x="6269000" y="776750"/>
            <a:ext cx="2874900" cy="11100"/>
          </a:xfrm>
          <a:prstGeom prst="straightConnector1">
            <a:avLst/>
          </a:prstGeom>
          <a:noFill/>
          <a:ln cap="flat" cmpd="sng" w="9525">
            <a:solidFill>
              <a:schemeClr val="accent1"/>
            </a:solidFill>
            <a:prstDash val="solid"/>
            <a:round/>
            <a:headEnd len="med" w="med" type="oval"/>
            <a:tailEnd len="med" w="med" type="none"/>
          </a:ln>
        </p:spPr>
      </p:cxnSp>
      <p:pic>
        <p:nvPicPr>
          <p:cNvPr id="168" name="Google Shape;168;p26"/>
          <p:cNvPicPr preferRelativeResize="0"/>
          <p:nvPr/>
        </p:nvPicPr>
        <p:blipFill rotWithShape="1">
          <a:blip r:embed="rId3">
            <a:alphaModFix/>
          </a:blip>
          <a:srcRect b="0" l="26408" r="20023" t="0"/>
          <a:stretch/>
        </p:blipFill>
        <p:spPr>
          <a:xfrm rot="-8">
            <a:off x="-182250" y="-31718"/>
            <a:ext cx="4277750" cy="52069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4026425" y="0"/>
            <a:ext cx="4948800" cy="858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700">
                <a:solidFill>
                  <a:srgbClr val="3E4035"/>
                </a:solidFill>
              </a:rPr>
              <a:t>Visual Impairment Scenario</a:t>
            </a:r>
            <a:r>
              <a:rPr lang="en">
                <a:solidFill>
                  <a:srgbClr val="3E4035"/>
                </a:solidFill>
              </a:rPr>
              <a:t> </a:t>
            </a:r>
            <a:endParaRPr>
              <a:solidFill>
                <a:srgbClr val="3E4035"/>
              </a:solidFill>
            </a:endParaRPr>
          </a:p>
          <a:p>
            <a:pPr indent="0" lvl="0" marL="0" rtl="0" algn="r">
              <a:spcBef>
                <a:spcPts val="0"/>
              </a:spcBef>
              <a:spcAft>
                <a:spcPts val="0"/>
              </a:spcAft>
              <a:buNone/>
            </a:pPr>
            <a:r>
              <a:rPr lang="en" sz="2200">
                <a:solidFill>
                  <a:srgbClr val="3E4035"/>
                </a:solidFill>
              </a:rPr>
              <a:t>– in India </a:t>
            </a:r>
            <a:endParaRPr/>
          </a:p>
        </p:txBody>
      </p:sp>
      <p:sp>
        <p:nvSpPr>
          <p:cNvPr id="174" name="Google Shape;174;p27"/>
          <p:cNvSpPr txBox="1"/>
          <p:nvPr>
            <p:ph idx="1" type="subTitle"/>
          </p:nvPr>
        </p:nvSpPr>
        <p:spPr>
          <a:xfrm>
            <a:off x="5843200" y="1021100"/>
            <a:ext cx="3191700" cy="306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solidFill>
                  <a:schemeClr val="dk1"/>
                </a:solidFill>
              </a:rPr>
              <a:t>India is home of half of the world blind population</a:t>
            </a:r>
            <a:br>
              <a:rPr lang="en" sz="1300">
                <a:solidFill>
                  <a:schemeClr val="dk1"/>
                </a:solidFill>
              </a:rPr>
            </a:br>
            <a:endParaRPr sz="1300">
              <a:solidFill>
                <a:schemeClr val="dk1"/>
              </a:solidFill>
            </a:endParaRPr>
          </a:p>
          <a:p>
            <a:pPr indent="0" lvl="0" marL="342900" rtl="0" algn="r">
              <a:lnSpc>
                <a:spcPct val="90000"/>
              </a:lnSpc>
              <a:spcBef>
                <a:spcPts val="700"/>
              </a:spcBef>
              <a:spcAft>
                <a:spcPts val="0"/>
              </a:spcAft>
              <a:buNone/>
            </a:pPr>
            <a:r>
              <a:rPr lang="en" sz="1300">
                <a:solidFill>
                  <a:schemeClr val="dk1"/>
                </a:solidFill>
              </a:rPr>
              <a:t>TOTAL  -  106.34 Lakhs 	</a:t>
            </a:r>
            <a:endParaRPr sz="1300">
              <a:solidFill>
                <a:schemeClr val="dk1"/>
              </a:solidFill>
            </a:endParaRPr>
          </a:p>
          <a:p>
            <a:pPr indent="0" lvl="0" marL="342900" rtl="0" algn="r">
              <a:lnSpc>
                <a:spcPct val="90000"/>
              </a:lnSpc>
              <a:spcBef>
                <a:spcPts val="700"/>
              </a:spcBef>
              <a:spcAft>
                <a:spcPts val="0"/>
              </a:spcAft>
              <a:buNone/>
            </a:pPr>
            <a:r>
              <a:rPr lang="en" sz="1300">
                <a:solidFill>
                  <a:schemeClr val="dk1"/>
                </a:solidFill>
              </a:rPr>
              <a:t>          (1.03% of Total Population)</a:t>
            </a:r>
            <a:endParaRPr sz="1300">
              <a:solidFill>
                <a:schemeClr val="dk1"/>
              </a:solidFill>
            </a:endParaRPr>
          </a:p>
          <a:p>
            <a:pPr indent="0" lvl="0" marL="736600" rtl="0" algn="r">
              <a:lnSpc>
                <a:spcPct val="90000"/>
              </a:lnSpc>
              <a:spcBef>
                <a:spcPts val="700"/>
              </a:spcBef>
              <a:spcAft>
                <a:spcPts val="0"/>
              </a:spcAft>
              <a:buNone/>
            </a:pPr>
            <a:r>
              <a:rPr lang="en" sz="1300">
                <a:solidFill>
                  <a:schemeClr val="dk1"/>
                </a:solidFill>
              </a:rPr>
              <a:t>Urban  -  27.61 Lakhs</a:t>
            </a:r>
            <a:endParaRPr sz="1300">
              <a:solidFill>
                <a:schemeClr val="dk1"/>
              </a:solidFill>
            </a:endParaRPr>
          </a:p>
          <a:p>
            <a:pPr indent="0" lvl="0" marL="342900" rtl="0" algn="r">
              <a:lnSpc>
                <a:spcPct val="90000"/>
              </a:lnSpc>
              <a:spcBef>
                <a:spcPts val="700"/>
              </a:spcBef>
              <a:spcAft>
                <a:spcPts val="0"/>
              </a:spcAft>
              <a:buNone/>
            </a:pPr>
            <a:r>
              <a:rPr lang="en" sz="1300">
                <a:solidFill>
                  <a:schemeClr val="dk1"/>
                </a:solidFill>
              </a:rPr>
              <a:t>   Rural  -  78.73 Lakhs</a:t>
            </a:r>
            <a:endParaRPr sz="1300">
              <a:solidFill>
                <a:schemeClr val="dk1"/>
              </a:solidFill>
            </a:endParaRPr>
          </a:p>
          <a:p>
            <a:pPr indent="0" lvl="0" marL="342900" rtl="0" algn="r">
              <a:lnSpc>
                <a:spcPct val="90000"/>
              </a:lnSpc>
              <a:spcBef>
                <a:spcPts val="700"/>
              </a:spcBef>
              <a:spcAft>
                <a:spcPts val="0"/>
              </a:spcAft>
              <a:buNone/>
            </a:pPr>
            <a:r>
              <a:rPr lang="en" sz="1300">
                <a:solidFill>
                  <a:schemeClr val="dk1"/>
                </a:solidFill>
              </a:rPr>
              <a:t>   Male   : 57.32 Lakhs</a:t>
            </a:r>
            <a:endParaRPr sz="1300">
              <a:solidFill>
                <a:schemeClr val="dk1"/>
              </a:solidFill>
            </a:endParaRPr>
          </a:p>
          <a:p>
            <a:pPr indent="0" lvl="0" marL="342900" rtl="0" algn="r">
              <a:lnSpc>
                <a:spcPct val="90000"/>
              </a:lnSpc>
              <a:spcBef>
                <a:spcPts val="700"/>
              </a:spcBef>
              <a:spcAft>
                <a:spcPts val="0"/>
              </a:spcAft>
              <a:buNone/>
            </a:pPr>
            <a:r>
              <a:rPr lang="en" sz="1300">
                <a:solidFill>
                  <a:schemeClr val="dk1"/>
                </a:solidFill>
              </a:rPr>
              <a:t>   Female   : 49.02 Lakhs  </a:t>
            </a:r>
            <a:endParaRPr sz="1300">
              <a:solidFill>
                <a:schemeClr val="dk1"/>
              </a:solidFill>
            </a:endParaRPr>
          </a:p>
          <a:p>
            <a:pPr indent="0" lvl="0" marL="0" rtl="0" algn="r">
              <a:spcBef>
                <a:spcPts val="0"/>
              </a:spcBef>
              <a:spcAft>
                <a:spcPts val="0"/>
              </a:spcAft>
              <a:buClr>
                <a:schemeClr val="dk1"/>
              </a:buClr>
              <a:buSzPts val="1100"/>
              <a:buFont typeface="Arial"/>
              <a:buNone/>
            </a:pPr>
            <a:r>
              <a:t/>
            </a:r>
            <a:endParaRPr sz="1300">
              <a:solidFill>
                <a:schemeClr val="dk1"/>
              </a:solidFill>
            </a:endParaRPr>
          </a:p>
          <a:p>
            <a:pPr indent="0" lvl="0" marL="0" rtl="0" algn="r">
              <a:spcBef>
                <a:spcPts val="0"/>
              </a:spcBef>
              <a:spcAft>
                <a:spcPts val="0"/>
              </a:spcAft>
              <a:buNone/>
            </a:pPr>
            <a:r>
              <a:t/>
            </a:r>
            <a:endParaRPr sz="1300">
              <a:solidFill>
                <a:schemeClr val="dk1"/>
              </a:solidFill>
            </a:endParaRPr>
          </a:p>
        </p:txBody>
      </p:sp>
      <p:cxnSp>
        <p:nvCxnSpPr>
          <p:cNvPr id="175" name="Google Shape;175;p27"/>
          <p:cNvCxnSpPr/>
          <p:nvPr/>
        </p:nvCxnSpPr>
        <p:spPr>
          <a:xfrm flipH="1" rot="10800000">
            <a:off x="6269000" y="776750"/>
            <a:ext cx="2874900" cy="11100"/>
          </a:xfrm>
          <a:prstGeom prst="straightConnector1">
            <a:avLst/>
          </a:prstGeom>
          <a:noFill/>
          <a:ln cap="flat" cmpd="sng" w="9525">
            <a:solidFill>
              <a:schemeClr val="accent1"/>
            </a:solidFill>
            <a:prstDash val="solid"/>
            <a:round/>
            <a:headEnd len="med" w="med" type="oval"/>
            <a:tailEnd len="med" w="med" type="none"/>
          </a:ln>
        </p:spPr>
      </p:cxnSp>
      <p:sp>
        <p:nvSpPr>
          <p:cNvPr id="176" name="Google Shape;176;p27"/>
          <p:cNvSpPr txBox="1"/>
          <p:nvPr/>
        </p:nvSpPr>
        <p:spPr>
          <a:xfrm>
            <a:off x="4310525" y="4443800"/>
            <a:ext cx="4664700" cy="581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200"/>
              <a:t>https://www.thinkerbelllabs.com/need</a:t>
            </a:r>
            <a:endParaRPr sz="1200"/>
          </a:p>
          <a:p>
            <a:pPr indent="0" lvl="0" marL="0" rtl="0" algn="r">
              <a:lnSpc>
                <a:spcPct val="115000"/>
              </a:lnSpc>
              <a:spcBef>
                <a:spcPts val="0"/>
              </a:spcBef>
              <a:spcAft>
                <a:spcPts val="0"/>
              </a:spcAft>
              <a:buNone/>
            </a:pPr>
            <a:r>
              <a:rPr lang="en" sz="1200">
                <a:solidFill>
                  <a:schemeClr val="hlink"/>
                </a:solidFill>
                <a:uFill>
                  <a:noFill/>
                </a:uFill>
                <a:hlinkClick r:id="rId3"/>
              </a:rPr>
              <a:t>darpg.gov.in› sites › default › files › EBraille.ppt</a:t>
            </a:r>
            <a:endParaRPr sz="1200"/>
          </a:p>
        </p:txBody>
      </p:sp>
      <p:pic>
        <p:nvPicPr>
          <p:cNvPr id="177" name="Google Shape;177;p27"/>
          <p:cNvPicPr preferRelativeResize="0"/>
          <p:nvPr/>
        </p:nvPicPr>
        <p:blipFill>
          <a:blip r:embed="rId4">
            <a:alphaModFix/>
          </a:blip>
          <a:stretch>
            <a:fillRect/>
          </a:stretch>
        </p:blipFill>
        <p:spPr>
          <a:xfrm>
            <a:off x="0" y="1021099"/>
            <a:ext cx="5695899" cy="2952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589225" y="353750"/>
            <a:ext cx="8251200" cy="66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600">
                <a:solidFill>
                  <a:srgbClr val="3E4035"/>
                </a:solidFill>
              </a:rPr>
              <a:t>Visual Impairment Scenario</a:t>
            </a:r>
            <a:r>
              <a:rPr lang="en">
                <a:solidFill>
                  <a:srgbClr val="3E4035"/>
                </a:solidFill>
              </a:rPr>
              <a:t> </a:t>
            </a:r>
            <a:endParaRPr>
              <a:solidFill>
                <a:srgbClr val="3E4035"/>
              </a:solidFill>
            </a:endParaRPr>
          </a:p>
          <a:p>
            <a:pPr indent="0" lvl="0" marL="0" rtl="0" algn="r">
              <a:spcBef>
                <a:spcPts val="0"/>
              </a:spcBef>
              <a:spcAft>
                <a:spcPts val="0"/>
              </a:spcAft>
              <a:buNone/>
            </a:pPr>
            <a:r>
              <a:rPr lang="en" sz="2200">
                <a:solidFill>
                  <a:srgbClr val="3E4035"/>
                </a:solidFill>
              </a:rPr>
              <a:t>– </a:t>
            </a:r>
            <a:r>
              <a:rPr lang="en" sz="2200">
                <a:solidFill>
                  <a:srgbClr val="3E4035"/>
                </a:solidFill>
              </a:rPr>
              <a:t>State Wise</a:t>
            </a:r>
            <a:r>
              <a:rPr lang="en" sz="2200">
                <a:solidFill>
                  <a:srgbClr val="3E4035"/>
                </a:solidFill>
              </a:rPr>
              <a:t> In Lakhs</a:t>
            </a:r>
            <a:r>
              <a:rPr lang="en" sz="2200">
                <a:solidFill>
                  <a:srgbClr val="3E4035"/>
                </a:solidFill>
              </a:rPr>
              <a:t> </a:t>
            </a:r>
            <a:endParaRPr sz="2200">
              <a:solidFill>
                <a:srgbClr val="3E4035"/>
              </a:solidFill>
            </a:endParaRPr>
          </a:p>
        </p:txBody>
      </p:sp>
      <p:sp>
        <p:nvSpPr>
          <p:cNvPr id="183" name="Google Shape;183;p28"/>
          <p:cNvSpPr txBox="1"/>
          <p:nvPr>
            <p:ph idx="1" type="subTitle"/>
          </p:nvPr>
        </p:nvSpPr>
        <p:spPr>
          <a:xfrm>
            <a:off x="4185975" y="1139225"/>
            <a:ext cx="2528700" cy="3329100"/>
          </a:xfrm>
          <a:prstGeom prst="rect">
            <a:avLst/>
          </a:prstGeom>
        </p:spPr>
        <p:txBody>
          <a:bodyPr anchorCtr="0" anchor="t" bIns="91425" lIns="91425" spcFirstLastPara="1" rIns="91425" wrap="square" tIns="91425">
            <a:noAutofit/>
          </a:bodyPr>
          <a:lstStyle/>
          <a:p>
            <a:pPr indent="0" lvl="0" marL="342900" rtl="0" algn="l">
              <a:lnSpc>
                <a:spcPct val="115000"/>
              </a:lnSpc>
              <a:spcBef>
                <a:spcPts val="700"/>
              </a:spcBef>
              <a:spcAft>
                <a:spcPts val="0"/>
              </a:spcAft>
              <a:buClr>
                <a:schemeClr val="dk1"/>
              </a:buClr>
              <a:buSzPts val="1100"/>
              <a:buFont typeface="Arial"/>
              <a:buNone/>
            </a:pPr>
            <a:r>
              <a:rPr lang="en" sz="1300">
                <a:solidFill>
                  <a:schemeClr val="dk2"/>
                </a:solidFill>
              </a:rPr>
              <a:t>Delhi	:   1.20 (0.87%)</a:t>
            </a:r>
            <a:endParaRPr sz="1300">
              <a:solidFill>
                <a:schemeClr val="dk2"/>
              </a:solidFill>
            </a:endParaRPr>
          </a:p>
          <a:p>
            <a:pPr indent="0" lvl="0" marL="342900" rtl="0" algn="l">
              <a:lnSpc>
                <a:spcPct val="115000"/>
              </a:lnSpc>
              <a:spcBef>
                <a:spcPts val="700"/>
              </a:spcBef>
              <a:spcAft>
                <a:spcPts val="0"/>
              </a:spcAft>
              <a:buClr>
                <a:schemeClr val="dk1"/>
              </a:buClr>
              <a:buSzPts val="1100"/>
              <a:buFont typeface="Arial"/>
              <a:buNone/>
            </a:pPr>
            <a:r>
              <a:rPr lang="en" sz="1300">
                <a:solidFill>
                  <a:schemeClr val="dk2"/>
                </a:solidFill>
              </a:rPr>
              <a:t>U P  	:   18.52 (1.11%)</a:t>
            </a:r>
            <a:endParaRPr sz="1300">
              <a:solidFill>
                <a:schemeClr val="dk2"/>
              </a:solidFill>
            </a:endParaRPr>
          </a:p>
          <a:p>
            <a:pPr indent="0" lvl="0" marL="342900" rtl="0" algn="l">
              <a:lnSpc>
                <a:spcPct val="115000"/>
              </a:lnSpc>
              <a:spcBef>
                <a:spcPts val="700"/>
              </a:spcBef>
              <a:spcAft>
                <a:spcPts val="0"/>
              </a:spcAft>
              <a:buClr>
                <a:schemeClr val="dk1"/>
              </a:buClr>
              <a:buSzPts val="1100"/>
              <a:buFont typeface="Arial"/>
              <a:buNone/>
            </a:pPr>
            <a:r>
              <a:rPr lang="en" sz="1300">
                <a:solidFill>
                  <a:schemeClr val="dk2"/>
                </a:solidFill>
              </a:rPr>
              <a:t>M P  	:	6.36 (1.05%)</a:t>
            </a:r>
            <a:endParaRPr sz="1300">
              <a:solidFill>
                <a:schemeClr val="dk2"/>
              </a:solidFill>
            </a:endParaRPr>
          </a:p>
          <a:p>
            <a:pPr indent="0" lvl="0" marL="342900" rtl="0" algn="l">
              <a:lnSpc>
                <a:spcPct val="115000"/>
              </a:lnSpc>
              <a:spcBef>
                <a:spcPts val="700"/>
              </a:spcBef>
              <a:spcAft>
                <a:spcPts val="0"/>
              </a:spcAft>
              <a:buClr>
                <a:schemeClr val="dk1"/>
              </a:buClr>
              <a:buSzPts val="1100"/>
              <a:buFont typeface="Arial"/>
              <a:buNone/>
            </a:pPr>
            <a:r>
              <a:rPr lang="en" sz="1300">
                <a:solidFill>
                  <a:schemeClr val="dk2"/>
                </a:solidFill>
              </a:rPr>
              <a:t>Chhat’garh: 1.60 (0.77%)</a:t>
            </a:r>
            <a:endParaRPr sz="1300">
              <a:solidFill>
                <a:schemeClr val="dk2"/>
              </a:solidFill>
            </a:endParaRPr>
          </a:p>
          <a:p>
            <a:pPr indent="0" lvl="0" marL="342900" rtl="0" algn="l">
              <a:lnSpc>
                <a:spcPct val="115000"/>
              </a:lnSpc>
              <a:spcBef>
                <a:spcPts val="700"/>
              </a:spcBef>
              <a:spcAft>
                <a:spcPts val="0"/>
              </a:spcAft>
              <a:buClr>
                <a:schemeClr val="dk1"/>
              </a:buClr>
              <a:buSzPts val="1100"/>
              <a:buFont typeface="Arial"/>
              <a:buNone/>
            </a:pPr>
            <a:r>
              <a:rPr lang="en" sz="1300">
                <a:solidFill>
                  <a:schemeClr val="dk2"/>
                </a:solidFill>
              </a:rPr>
              <a:t>Bihar	:  10.05  (1.21%)</a:t>
            </a:r>
            <a:endParaRPr sz="1300">
              <a:solidFill>
                <a:schemeClr val="dk2"/>
              </a:solidFill>
            </a:endParaRPr>
          </a:p>
          <a:p>
            <a:pPr indent="0" lvl="0" marL="342900" rtl="0" algn="l">
              <a:lnSpc>
                <a:spcPct val="115000"/>
              </a:lnSpc>
              <a:spcBef>
                <a:spcPts val="700"/>
              </a:spcBef>
              <a:spcAft>
                <a:spcPts val="0"/>
              </a:spcAft>
              <a:buClr>
                <a:schemeClr val="dk1"/>
              </a:buClr>
              <a:buSzPts val="1100"/>
              <a:buFont typeface="Arial"/>
              <a:buNone/>
            </a:pPr>
            <a:r>
              <a:rPr lang="en" sz="1300">
                <a:solidFill>
                  <a:schemeClr val="dk2"/>
                </a:solidFill>
              </a:rPr>
              <a:t>Jharkhand: 1.86 (0.69%)</a:t>
            </a:r>
            <a:endParaRPr sz="1300">
              <a:solidFill>
                <a:schemeClr val="dk2"/>
              </a:solidFill>
            </a:endParaRPr>
          </a:p>
          <a:p>
            <a:pPr indent="0" lvl="0" marL="342900" rtl="0" algn="l">
              <a:lnSpc>
                <a:spcPct val="115000"/>
              </a:lnSpc>
              <a:spcBef>
                <a:spcPts val="700"/>
              </a:spcBef>
              <a:spcAft>
                <a:spcPts val="0"/>
              </a:spcAft>
              <a:buClr>
                <a:schemeClr val="dk1"/>
              </a:buClr>
              <a:buSzPts val="1100"/>
              <a:buFont typeface="Arial"/>
              <a:buNone/>
            </a:pPr>
            <a:r>
              <a:rPr lang="en" sz="1300">
                <a:solidFill>
                  <a:schemeClr val="dk2"/>
                </a:solidFill>
              </a:rPr>
              <a:t>W B  	:	8.62 (1.07%)</a:t>
            </a:r>
            <a:endParaRPr sz="1300">
              <a:solidFill>
                <a:schemeClr val="dk2"/>
              </a:solidFill>
            </a:endParaRPr>
          </a:p>
          <a:p>
            <a:pPr indent="0" lvl="0" marL="342900" rtl="0" algn="l">
              <a:lnSpc>
                <a:spcPct val="115000"/>
              </a:lnSpc>
              <a:spcBef>
                <a:spcPts val="700"/>
              </a:spcBef>
              <a:spcAft>
                <a:spcPts val="0"/>
              </a:spcAft>
              <a:buClr>
                <a:schemeClr val="dk1"/>
              </a:buClr>
              <a:buSzPts val="1100"/>
              <a:buFont typeface="Arial"/>
              <a:buNone/>
            </a:pPr>
            <a:r>
              <a:rPr lang="en" sz="1300">
                <a:solidFill>
                  <a:schemeClr val="dk2"/>
                </a:solidFill>
              </a:rPr>
              <a:t>Orissa   :    5.13 (1.39%)</a:t>
            </a:r>
            <a:endParaRPr sz="1300">
              <a:solidFill>
                <a:schemeClr val="dk2"/>
              </a:solidFill>
            </a:endParaRPr>
          </a:p>
          <a:p>
            <a:pPr indent="0" lvl="0" marL="342900" rtl="0" algn="l">
              <a:lnSpc>
                <a:spcPct val="115000"/>
              </a:lnSpc>
              <a:spcBef>
                <a:spcPts val="700"/>
              </a:spcBef>
              <a:spcAft>
                <a:spcPts val="0"/>
              </a:spcAft>
              <a:buClr>
                <a:schemeClr val="dk1"/>
              </a:buClr>
              <a:buSzPts val="1100"/>
              <a:buFont typeface="Arial"/>
              <a:buNone/>
            </a:pPr>
            <a:r>
              <a:rPr lang="en" sz="1300">
                <a:solidFill>
                  <a:schemeClr val="dk2"/>
                </a:solidFill>
              </a:rPr>
              <a:t>Assam   :   2.82 (1.06%)</a:t>
            </a:r>
            <a:endParaRPr sz="1300">
              <a:solidFill>
                <a:schemeClr val="dk2"/>
              </a:solidFill>
            </a:endParaRPr>
          </a:p>
          <a:p>
            <a:pPr indent="0" lvl="0" marL="0" rtl="0" algn="r">
              <a:spcBef>
                <a:spcPts val="0"/>
              </a:spcBef>
              <a:spcAft>
                <a:spcPts val="0"/>
              </a:spcAft>
              <a:buNone/>
            </a:pPr>
            <a:r>
              <a:t/>
            </a:r>
            <a:endParaRPr sz="1300">
              <a:solidFill>
                <a:schemeClr val="dk2"/>
              </a:solidFill>
            </a:endParaRPr>
          </a:p>
        </p:txBody>
      </p:sp>
      <p:cxnSp>
        <p:nvCxnSpPr>
          <p:cNvPr id="184" name="Google Shape;184;p28"/>
          <p:cNvCxnSpPr/>
          <p:nvPr/>
        </p:nvCxnSpPr>
        <p:spPr>
          <a:xfrm flipH="1" rot="10800000">
            <a:off x="6269000" y="1005350"/>
            <a:ext cx="2874900" cy="11100"/>
          </a:xfrm>
          <a:prstGeom prst="straightConnector1">
            <a:avLst/>
          </a:prstGeom>
          <a:noFill/>
          <a:ln cap="flat" cmpd="sng" w="9525">
            <a:solidFill>
              <a:schemeClr val="accent1"/>
            </a:solidFill>
            <a:prstDash val="solid"/>
            <a:round/>
            <a:headEnd len="med" w="med" type="oval"/>
            <a:tailEnd len="med" w="med" type="none"/>
          </a:ln>
        </p:spPr>
      </p:cxnSp>
      <p:sp>
        <p:nvSpPr>
          <p:cNvPr id="185" name="Google Shape;185;p28"/>
          <p:cNvSpPr txBox="1"/>
          <p:nvPr/>
        </p:nvSpPr>
        <p:spPr>
          <a:xfrm>
            <a:off x="4259650" y="4677025"/>
            <a:ext cx="46647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200">
                <a:solidFill>
                  <a:schemeClr val="hlink"/>
                </a:solidFill>
                <a:uFill>
                  <a:noFill/>
                </a:uFill>
                <a:hlinkClick r:id="rId3"/>
              </a:rPr>
              <a:t>darpg.gov.in› sites › default › files › EBraille.ppt</a:t>
            </a:r>
            <a:endParaRPr>
              <a:latin typeface="Montserrat"/>
              <a:ea typeface="Montserrat"/>
              <a:cs typeface="Montserrat"/>
              <a:sym typeface="Montserrat"/>
            </a:endParaRPr>
          </a:p>
        </p:txBody>
      </p:sp>
      <p:sp>
        <p:nvSpPr>
          <p:cNvPr id="186" name="Google Shape;186;p28"/>
          <p:cNvSpPr txBox="1"/>
          <p:nvPr>
            <p:ph idx="1" type="subTitle"/>
          </p:nvPr>
        </p:nvSpPr>
        <p:spPr>
          <a:xfrm>
            <a:off x="6861975" y="1139225"/>
            <a:ext cx="2441700" cy="3329100"/>
          </a:xfrm>
          <a:prstGeom prst="rect">
            <a:avLst/>
          </a:prstGeom>
        </p:spPr>
        <p:txBody>
          <a:bodyPr anchorCtr="0" anchor="t" bIns="91425" lIns="91425" spcFirstLastPara="1" rIns="91425" wrap="square" tIns="91425">
            <a:noAutofit/>
          </a:bodyPr>
          <a:lstStyle/>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Tamilnadu: 9.63 (1.54%)</a:t>
            </a:r>
            <a:endParaRPr sz="1300">
              <a:solidFill>
                <a:schemeClr val="dk2"/>
              </a:solidFill>
            </a:endParaRPr>
          </a:p>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A P     	:  5.82 (0.76%)</a:t>
            </a:r>
            <a:endParaRPr sz="1300">
              <a:solidFill>
                <a:schemeClr val="dk2"/>
              </a:solidFill>
            </a:endParaRPr>
          </a:p>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Karnataka:  4.41(0.83%)</a:t>
            </a:r>
            <a:endParaRPr sz="1300">
              <a:solidFill>
                <a:schemeClr val="dk2"/>
              </a:solidFill>
            </a:endParaRPr>
          </a:p>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Kerala 	:  3.35 (1.05%)</a:t>
            </a:r>
            <a:endParaRPr sz="1300">
              <a:solidFill>
                <a:schemeClr val="dk2"/>
              </a:solidFill>
            </a:endParaRPr>
          </a:p>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Maharastra: 5.81(0.60%)</a:t>
            </a:r>
            <a:endParaRPr sz="1300">
              <a:solidFill>
                <a:schemeClr val="dk2"/>
              </a:solidFill>
            </a:endParaRPr>
          </a:p>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Rajasthan:  7.53 (1.33%)</a:t>
            </a:r>
            <a:endParaRPr sz="1300">
              <a:solidFill>
                <a:schemeClr val="dk2"/>
              </a:solidFill>
            </a:endParaRPr>
          </a:p>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Gujarat   :   4.94 (0.97%)</a:t>
            </a:r>
            <a:endParaRPr sz="1300">
              <a:solidFill>
                <a:schemeClr val="dk2"/>
              </a:solidFill>
            </a:endParaRPr>
          </a:p>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Punjab	:  1.70 (0.70%)</a:t>
            </a:r>
            <a:endParaRPr sz="1300">
              <a:solidFill>
                <a:schemeClr val="dk2"/>
              </a:solidFill>
            </a:endParaRPr>
          </a:p>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Haryana  :  2.01 (0.95%)</a:t>
            </a:r>
            <a:endParaRPr sz="1300">
              <a:solidFill>
                <a:schemeClr val="dk2"/>
              </a:solidFill>
            </a:endParaRPr>
          </a:p>
          <a:p>
            <a:pPr indent="0" lvl="0" marL="0" rtl="0" algn="l">
              <a:lnSpc>
                <a:spcPct val="90000"/>
              </a:lnSpc>
              <a:spcBef>
                <a:spcPts val="700"/>
              </a:spcBef>
              <a:spcAft>
                <a:spcPts val="0"/>
              </a:spcAft>
              <a:buClr>
                <a:schemeClr val="dk1"/>
              </a:buClr>
              <a:buSzPts val="1100"/>
              <a:buFont typeface="Arial"/>
              <a:buNone/>
            </a:pPr>
            <a:r>
              <a:rPr lang="en" sz="1300">
                <a:solidFill>
                  <a:schemeClr val="dk2"/>
                </a:solidFill>
              </a:rPr>
              <a:t>J&amp;K    	:  2.08 (2.05%)</a:t>
            </a:r>
            <a:endParaRPr sz="1300">
              <a:solidFill>
                <a:schemeClr val="dk2"/>
              </a:solidFill>
            </a:endParaRPr>
          </a:p>
          <a:p>
            <a:pPr indent="0" lvl="0" marL="0" rtl="0" algn="r">
              <a:spcBef>
                <a:spcPts val="0"/>
              </a:spcBef>
              <a:spcAft>
                <a:spcPts val="0"/>
              </a:spcAft>
              <a:buNone/>
            </a:pPr>
            <a:r>
              <a:t/>
            </a:r>
            <a:endParaRPr sz="1300">
              <a:solidFill>
                <a:schemeClr val="dk2"/>
              </a:solidFill>
            </a:endParaRPr>
          </a:p>
        </p:txBody>
      </p:sp>
      <p:sp>
        <p:nvSpPr>
          <p:cNvPr id="187" name="Google Shape;187;p28"/>
          <p:cNvSpPr txBox="1"/>
          <p:nvPr>
            <p:ph idx="1" type="subTitle"/>
          </p:nvPr>
        </p:nvSpPr>
        <p:spPr>
          <a:xfrm>
            <a:off x="6269000" y="4221800"/>
            <a:ext cx="2441700" cy="36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solidFill>
                  <a:schemeClr val="dk2"/>
                </a:solidFill>
              </a:rPr>
              <a:t>Source: Census 2001</a:t>
            </a:r>
            <a:endParaRPr sz="1300">
              <a:solidFill>
                <a:schemeClr val="dk2"/>
              </a:solidFill>
            </a:endParaRPr>
          </a:p>
        </p:txBody>
      </p:sp>
      <p:pic>
        <p:nvPicPr>
          <p:cNvPr id="188" name="Google Shape;188;p28"/>
          <p:cNvPicPr preferRelativeResize="0"/>
          <p:nvPr/>
        </p:nvPicPr>
        <p:blipFill>
          <a:blip r:embed="rId4">
            <a:alphaModFix/>
          </a:blip>
          <a:stretch>
            <a:fillRect/>
          </a:stretch>
        </p:blipFill>
        <p:spPr>
          <a:xfrm>
            <a:off x="0" y="0"/>
            <a:ext cx="4500563" cy="5143500"/>
          </a:xfrm>
          <a:prstGeom prst="rect">
            <a:avLst/>
          </a:prstGeom>
          <a:noFill/>
          <a:ln>
            <a:noFill/>
          </a:ln>
        </p:spPr>
      </p:pic>
      <p:pic>
        <p:nvPicPr>
          <p:cNvPr id="189" name="Google Shape;189;p28"/>
          <p:cNvPicPr preferRelativeResize="0"/>
          <p:nvPr/>
        </p:nvPicPr>
        <p:blipFill>
          <a:blip r:embed="rId5">
            <a:alphaModFix/>
          </a:blip>
          <a:stretch>
            <a:fillRect/>
          </a:stretch>
        </p:blipFill>
        <p:spPr>
          <a:xfrm rot="1653561">
            <a:off x="143225" y="809975"/>
            <a:ext cx="4214126" cy="4214126"/>
          </a:xfrm>
          <a:prstGeom prst="rect">
            <a:avLst/>
          </a:prstGeom>
          <a:noFill/>
          <a:ln>
            <a:noFill/>
          </a:ln>
        </p:spPr>
      </p:pic>
      <p:pic>
        <p:nvPicPr>
          <p:cNvPr id="190" name="Google Shape;190;p28"/>
          <p:cNvPicPr preferRelativeResize="0"/>
          <p:nvPr/>
        </p:nvPicPr>
        <p:blipFill>
          <a:blip r:embed="rId6">
            <a:alphaModFix/>
          </a:blip>
          <a:stretch>
            <a:fillRect/>
          </a:stretch>
        </p:blipFill>
        <p:spPr>
          <a:xfrm>
            <a:off x="1134450" y="364688"/>
            <a:ext cx="3284774" cy="3284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73350" y="110475"/>
            <a:ext cx="8251200" cy="601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3E4035"/>
                </a:solidFill>
              </a:rPr>
              <a:t>Visual Impairment Scenario </a:t>
            </a:r>
            <a:endParaRPr sz="2200">
              <a:solidFill>
                <a:srgbClr val="3E4035"/>
              </a:solidFill>
            </a:endParaRPr>
          </a:p>
        </p:txBody>
      </p:sp>
      <p:sp>
        <p:nvSpPr>
          <p:cNvPr id="196" name="Google Shape;196;p29"/>
          <p:cNvSpPr txBox="1"/>
          <p:nvPr>
            <p:ph idx="1" type="subTitle"/>
          </p:nvPr>
        </p:nvSpPr>
        <p:spPr>
          <a:xfrm>
            <a:off x="372025" y="938550"/>
            <a:ext cx="8251200" cy="32664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1300">
                <a:solidFill>
                  <a:schemeClr val="dk2"/>
                </a:solidFill>
              </a:rPr>
              <a:t>•Prevalence in Rural Areas and among </a:t>
            </a:r>
            <a:r>
              <a:rPr b="1" i="1" lang="en" sz="1300">
                <a:solidFill>
                  <a:schemeClr val="dk2"/>
                </a:solidFill>
              </a:rPr>
              <a:t>Economically Weaker Section</a:t>
            </a:r>
            <a:r>
              <a:rPr lang="en" sz="1300">
                <a:solidFill>
                  <a:schemeClr val="dk2"/>
                </a:solidFill>
              </a:rPr>
              <a:t>.</a:t>
            </a:r>
            <a:endParaRPr sz="1300">
              <a:solidFill>
                <a:schemeClr val="dk2"/>
              </a:solidFill>
            </a:endParaRPr>
          </a:p>
          <a:p>
            <a:pPr indent="0" lvl="0" marL="0" rtl="0" algn="l">
              <a:lnSpc>
                <a:spcPct val="115000"/>
              </a:lnSpc>
              <a:spcBef>
                <a:spcPts val="800"/>
              </a:spcBef>
              <a:spcAft>
                <a:spcPts val="0"/>
              </a:spcAft>
              <a:buNone/>
            </a:pPr>
            <a:r>
              <a:rPr lang="en" sz="1300">
                <a:solidFill>
                  <a:schemeClr val="dk2"/>
                </a:solidFill>
              </a:rPr>
              <a:t>•Due to </a:t>
            </a:r>
            <a:r>
              <a:rPr b="1" i="1" lang="en" sz="1300">
                <a:solidFill>
                  <a:schemeClr val="dk2"/>
                </a:solidFill>
              </a:rPr>
              <a:t>financial condition </a:t>
            </a:r>
            <a:r>
              <a:rPr lang="en" sz="1300">
                <a:solidFill>
                  <a:schemeClr val="dk2"/>
                </a:solidFill>
              </a:rPr>
              <a:t>it is often difficult for the families to provide necessary support for     development of skills for the persons.</a:t>
            </a:r>
            <a:endParaRPr sz="1300">
              <a:solidFill>
                <a:schemeClr val="dk2"/>
              </a:solidFill>
            </a:endParaRPr>
          </a:p>
          <a:p>
            <a:pPr indent="0" lvl="0" marL="0" rtl="0" algn="l">
              <a:lnSpc>
                <a:spcPct val="90000"/>
              </a:lnSpc>
              <a:spcBef>
                <a:spcPts val="700"/>
              </a:spcBef>
              <a:spcAft>
                <a:spcPts val="0"/>
              </a:spcAft>
              <a:buNone/>
            </a:pPr>
            <a:r>
              <a:rPr lang="en" sz="1300">
                <a:solidFill>
                  <a:schemeClr val="dk2"/>
                </a:solidFill>
              </a:rPr>
              <a:t>•</a:t>
            </a:r>
            <a:r>
              <a:rPr b="1" lang="en" sz="1300">
                <a:solidFill>
                  <a:schemeClr val="dk2"/>
                </a:solidFill>
              </a:rPr>
              <a:t>Employment – 1% </a:t>
            </a:r>
            <a:r>
              <a:rPr lang="en" sz="1300">
                <a:solidFill>
                  <a:schemeClr val="dk2"/>
                </a:solidFill>
              </a:rPr>
              <a:t>reserved for people with blindness / low vision</a:t>
            </a:r>
            <a:endParaRPr sz="1300">
              <a:solidFill>
                <a:schemeClr val="dk2"/>
              </a:solidFill>
            </a:endParaRPr>
          </a:p>
          <a:p>
            <a:pPr indent="0" lvl="0" marL="0" rtl="0" algn="l">
              <a:lnSpc>
                <a:spcPct val="90000"/>
              </a:lnSpc>
              <a:spcBef>
                <a:spcPts val="700"/>
              </a:spcBef>
              <a:spcAft>
                <a:spcPts val="0"/>
              </a:spcAft>
              <a:buNone/>
            </a:pPr>
            <a:r>
              <a:rPr lang="en" sz="1300">
                <a:solidFill>
                  <a:schemeClr val="dk2"/>
                </a:solidFill>
              </a:rPr>
              <a:t>•</a:t>
            </a:r>
            <a:r>
              <a:rPr b="1" lang="en" sz="1300">
                <a:solidFill>
                  <a:schemeClr val="dk2"/>
                </a:solidFill>
              </a:rPr>
              <a:t>Education</a:t>
            </a:r>
            <a:endParaRPr b="1" sz="1300">
              <a:solidFill>
                <a:schemeClr val="dk2"/>
              </a:solidFill>
            </a:endParaRPr>
          </a:p>
          <a:p>
            <a:pPr indent="0" lvl="0" marL="342900" rtl="0" algn="l">
              <a:lnSpc>
                <a:spcPct val="90000"/>
              </a:lnSpc>
              <a:spcBef>
                <a:spcPts val="700"/>
              </a:spcBef>
              <a:spcAft>
                <a:spcPts val="0"/>
              </a:spcAft>
              <a:buNone/>
            </a:pPr>
            <a:r>
              <a:rPr lang="en" sz="1300">
                <a:solidFill>
                  <a:schemeClr val="dk2"/>
                </a:solidFill>
              </a:rPr>
              <a:t>  - learning material</a:t>
            </a:r>
            <a:endParaRPr sz="1300">
              <a:solidFill>
                <a:schemeClr val="dk2"/>
              </a:solidFill>
            </a:endParaRPr>
          </a:p>
          <a:p>
            <a:pPr indent="0" lvl="0" marL="342900" rtl="0" algn="l">
              <a:lnSpc>
                <a:spcPct val="90000"/>
              </a:lnSpc>
              <a:spcBef>
                <a:spcPts val="700"/>
              </a:spcBef>
              <a:spcAft>
                <a:spcPts val="0"/>
              </a:spcAft>
              <a:buNone/>
            </a:pPr>
            <a:r>
              <a:rPr lang="en" sz="1300">
                <a:solidFill>
                  <a:schemeClr val="dk2"/>
                </a:solidFill>
              </a:rPr>
              <a:t>  - Non-formal education, where necessary</a:t>
            </a:r>
            <a:endParaRPr sz="1300">
              <a:solidFill>
                <a:schemeClr val="dk2"/>
              </a:solidFill>
            </a:endParaRPr>
          </a:p>
          <a:p>
            <a:pPr indent="0" lvl="0" marL="0" rtl="0" algn="l">
              <a:lnSpc>
                <a:spcPct val="90000"/>
              </a:lnSpc>
              <a:spcBef>
                <a:spcPts val="700"/>
              </a:spcBef>
              <a:spcAft>
                <a:spcPts val="0"/>
              </a:spcAft>
              <a:buNone/>
            </a:pPr>
            <a:r>
              <a:rPr lang="en" sz="1300">
                <a:solidFill>
                  <a:schemeClr val="dk2"/>
                </a:solidFill>
              </a:rPr>
              <a:t>•</a:t>
            </a:r>
            <a:r>
              <a:rPr b="1" lang="en" sz="1300">
                <a:solidFill>
                  <a:schemeClr val="dk2"/>
                </a:solidFill>
              </a:rPr>
              <a:t>Development and research</a:t>
            </a:r>
            <a:r>
              <a:rPr lang="en" sz="1300">
                <a:solidFill>
                  <a:schemeClr val="dk2"/>
                </a:solidFill>
              </a:rPr>
              <a:t> for</a:t>
            </a:r>
            <a:endParaRPr sz="1300">
              <a:solidFill>
                <a:schemeClr val="dk2"/>
              </a:solidFill>
            </a:endParaRPr>
          </a:p>
          <a:p>
            <a:pPr indent="0" lvl="0" marL="342900" rtl="0" algn="l">
              <a:lnSpc>
                <a:spcPct val="90000"/>
              </a:lnSpc>
              <a:spcBef>
                <a:spcPts val="700"/>
              </a:spcBef>
              <a:spcAft>
                <a:spcPts val="0"/>
              </a:spcAft>
              <a:buNone/>
            </a:pPr>
            <a:r>
              <a:rPr lang="en" sz="1300">
                <a:solidFill>
                  <a:schemeClr val="dk2"/>
                </a:solidFill>
              </a:rPr>
              <a:t>  - Affordable Aids and Appliances</a:t>
            </a:r>
            <a:endParaRPr sz="1300">
              <a:solidFill>
                <a:schemeClr val="dk2"/>
              </a:solidFill>
            </a:endParaRPr>
          </a:p>
          <a:p>
            <a:pPr indent="0" lvl="0" marL="342900" rtl="0" algn="l">
              <a:lnSpc>
                <a:spcPct val="90000"/>
              </a:lnSpc>
              <a:spcBef>
                <a:spcPts val="700"/>
              </a:spcBef>
              <a:spcAft>
                <a:spcPts val="0"/>
              </a:spcAft>
              <a:buNone/>
            </a:pPr>
            <a:r>
              <a:rPr lang="en" sz="1300">
                <a:solidFill>
                  <a:schemeClr val="dk2"/>
                </a:solidFill>
              </a:rPr>
              <a:t>  - Special education</a:t>
            </a:r>
            <a:endParaRPr sz="1300">
              <a:solidFill>
                <a:schemeClr val="dk2"/>
              </a:solidFill>
            </a:endParaRPr>
          </a:p>
          <a:p>
            <a:pPr indent="0" lvl="0" marL="0" rtl="0" algn="l">
              <a:lnSpc>
                <a:spcPct val="115000"/>
              </a:lnSpc>
              <a:spcBef>
                <a:spcPts val="800"/>
              </a:spcBef>
              <a:spcAft>
                <a:spcPts val="0"/>
              </a:spcAft>
              <a:buNone/>
            </a:pPr>
            <a:r>
              <a:t/>
            </a:r>
            <a:endParaRPr sz="1300">
              <a:solidFill>
                <a:schemeClr val="dk2"/>
              </a:solidFill>
            </a:endParaRPr>
          </a:p>
          <a:p>
            <a:pPr indent="0" lvl="0" marL="0" rtl="0" algn="l">
              <a:lnSpc>
                <a:spcPct val="115000"/>
              </a:lnSpc>
              <a:spcBef>
                <a:spcPts val="800"/>
              </a:spcBef>
              <a:spcAft>
                <a:spcPts val="0"/>
              </a:spcAft>
              <a:buClr>
                <a:schemeClr val="dk1"/>
              </a:buClr>
              <a:buSzPts val="1100"/>
              <a:buFont typeface="Arial"/>
              <a:buNone/>
            </a:pPr>
            <a:r>
              <a:t/>
            </a:r>
            <a:endParaRPr sz="1300">
              <a:solidFill>
                <a:schemeClr val="dk2"/>
              </a:solidFill>
            </a:endParaRPr>
          </a:p>
          <a:p>
            <a:pPr indent="0" lvl="0" marL="0" rtl="0" algn="r">
              <a:spcBef>
                <a:spcPts val="0"/>
              </a:spcBef>
              <a:spcAft>
                <a:spcPts val="0"/>
              </a:spcAft>
              <a:buNone/>
            </a:pPr>
            <a:r>
              <a:t/>
            </a:r>
            <a:endParaRPr sz="1300">
              <a:solidFill>
                <a:schemeClr val="dk2"/>
              </a:solidFill>
            </a:endParaRPr>
          </a:p>
        </p:txBody>
      </p:sp>
      <p:cxnSp>
        <p:nvCxnSpPr>
          <p:cNvPr id="197" name="Google Shape;197;p29"/>
          <p:cNvCxnSpPr/>
          <p:nvPr/>
        </p:nvCxnSpPr>
        <p:spPr>
          <a:xfrm flipH="1" rot="10800000">
            <a:off x="6269000" y="711975"/>
            <a:ext cx="2874900" cy="11100"/>
          </a:xfrm>
          <a:prstGeom prst="straightConnector1">
            <a:avLst/>
          </a:prstGeom>
          <a:noFill/>
          <a:ln cap="flat" cmpd="sng" w="9525">
            <a:solidFill>
              <a:schemeClr val="accent1"/>
            </a:solidFill>
            <a:prstDash val="solid"/>
            <a:round/>
            <a:headEnd len="med" w="med" type="oval"/>
            <a:tailEnd len="med" w="med" type="none"/>
          </a:ln>
        </p:spPr>
      </p:cxnSp>
      <p:sp>
        <p:nvSpPr>
          <p:cNvPr id="198" name="Google Shape;198;p29"/>
          <p:cNvSpPr txBox="1"/>
          <p:nvPr/>
        </p:nvSpPr>
        <p:spPr>
          <a:xfrm>
            <a:off x="4259650" y="4591100"/>
            <a:ext cx="4664700" cy="3693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1200">
                <a:solidFill>
                  <a:schemeClr val="hlink"/>
                </a:solidFill>
                <a:uFill>
                  <a:noFill/>
                </a:uFill>
                <a:hlinkClick r:id="rId3"/>
              </a:rPr>
              <a:t>darpg.gov.in› sites › default › files › EBraille.ppt</a:t>
            </a:r>
            <a:endParaRPr>
              <a:latin typeface="Montserrat"/>
              <a:ea typeface="Montserrat"/>
              <a:cs typeface="Montserrat"/>
              <a:sym typeface="Montserrat"/>
            </a:endParaRPr>
          </a:p>
        </p:txBody>
      </p:sp>
      <p:sp>
        <p:nvSpPr>
          <p:cNvPr id="199" name="Google Shape;199;p29"/>
          <p:cNvSpPr txBox="1"/>
          <p:nvPr>
            <p:ph idx="1" type="subTitle"/>
          </p:nvPr>
        </p:nvSpPr>
        <p:spPr>
          <a:xfrm>
            <a:off x="6269000" y="3827700"/>
            <a:ext cx="2441700" cy="36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solidFill>
                  <a:schemeClr val="dk2"/>
                </a:solidFill>
              </a:rPr>
              <a:t>Source: Census 2001</a:t>
            </a:r>
            <a:endParaRPr sz="13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nvSpPr>
        <p:spPr>
          <a:xfrm>
            <a:off x="147300" y="135025"/>
            <a:ext cx="45912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800">
                <a:solidFill>
                  <a:schemeClr val="dk1"/>
                </a:solidFill>
                <a:latin typeface="PT Serif"/>
                <a:ea typeface="PT Serif"/>
                <a:cs typeface="PT Serif"/>
                <a:sym typeface="PT Serif"/>
              </a:rPr>
              <a:t>PRODUCT COMPETITION</a:t>
            </a:r>
            <a:endParaRPr b="1" sz="100">
              <a:latin typeface="PT Serif"/>
              <a:ea typeface="PT Serif"/>
              <a:cs typeface="PT Serif"/>
              <a:sym typeface="PT Serif"/>
            </a:endParaRPr>
          </a:p>
        </p:txBody>
      </p:sp>
      <p:sp>
        <p:nvSpPr>
          <p:cNvPr id="205" name="Google Shape;205;p30"/>
          <p:cNvSpPr txBox="1"/>
          <p:nvPr/>
        </p:nvSpPr>
        <p:spPr>
          <a:xfrm>
            <a:off x="147300" y="631150"/>
            <a:ext cx="40509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600">
                <a:solidFill>
                  <a:schemeClr val="dk1"/>
                </a:solidFill>
                <a:latin typeface="PT Serif"/>
                <a:ea typeface="PT Serif"/>
                <a:cs typeface="PT Serif"/>
                <a:sym typeface="PT Serif"/>
              </a:rPr>
              <a:t>Market definition</a:t>
            </a:r>
            <a:endParaRPr sz="3800">
              <a:solidFill>
                <a:schemeClr val="dk1"/>
              </a:solidFill>
              <a:latin typeface="PT Serif"/>
              <a:ea typeface="PT Serif"/>
              <a:cs typeface="PT Serif"/>
              <a:sym typeface="PT Serif"/>
            </a:endParaRPr>
          </a:p>
        </p:txBody>
      </p:sp>
      <p:sp>
        <p:nvSpPr>
          <p:cNvPr id="206" name="Google Shape;206;p30"/>
          <p:cNvSpPr txBox="1"/>
          <p:nvPr/>
        </p:nvSpPr>
        <p:spPr>
          <a:xfrm>
            <a:off x="147300" y="1374875"/>
            <a:ext cx="2870100" cy="14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Montserrat"/>
                <a:ea typeface="Montserrat"/>
                <a:cs typeface="Montserrat"/>
                <a:sym typeface="Montserrat"/>
              </a:rPr>
              <a:t>Grouping some of the competitors of the braille kit in the market.</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p:txBody>
      </p:sp>
      <p:cxnSp>
        <p:nvCxnSpPr>
          <p:cNvPr id="207" name="Google Shape;207;p30"/>
          <p:cNvCxnSpPr/>
          <p:nvPr/>
        </p:nvCxnSpPr>
        <p:spPr>
          <a:xfrm rot="10800000">
            <a:off x="-12275" y="690025"/>
            <a:ext cx="3928200" cy="0"/>
          </a:xfrm>
          <a:prstGeom prst="straightConnector1">
            <a:avLst/>
          </a:prstGeom>
          <a:noFill/>
          <a:ln cap="flat" cmpd="sng" w="9525">
            <a:solidFill>
              <a:schemeClr val="dk2"/>
            </a:solidFill>
            <a:prstDash val="solid"/>
            <a:round/>
            <a:headEnd len="med" w="med" type="oval"/>
            <a:tailEnd len="med" w="med" type="none"/>
          </a:ln>
        </p:spPr>
      </p:cxnSp>
      <p:pic>
        <p:nvPicPr>
          <p:cNvPr id="208" name="Google Shape;208;p30"/>
          <p:cNvPicPr preferRelativeResize="0"/>
          <p:nvPr/>
        </p:nvPicPr>
        <p:blipFill rotWithShape="1">
          <a:blip r:embed="rId3">
            <a:alphaModFix/>
          </a:blip>
          <a:srcRect b="0" l="13276" r="12721" t="0"/>
          <a:stretch/>
        </p:blipFill>
        <p:spPr>
          <a:xfrm>
            <a:off x="4284200" y="690025"/>
            <a:ext cx="4775226" cy="4314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nvSpPr>
        <p:spPr>
          <a:xfrm>
            <a:off x="147300" y="135025"/>
            <a:ext cx="45912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800">
                <a:solidFill>
                  <a:schemeClr val="dk1"/>
                </a:solidFill>
                <a:latin typeface="PT Serif"/>
                <a:ea typeface="PT Serif"/>
                <a:cs typeface="PT Serif"/>
                <a:sym typeface="PT Serif"/>
              </a:rPr>
              <a:t>TYPES OF CUSTOMER</a:t>
            </a:r>
            <a:endParaRPr b="1" sz="100">
              <a:latin typeface="PT Serif"/>
              <a:ea typeface="PT Serif"/>
              <a:cs typeface="PT Serif"/>
              <a:sym typeface="PT Serif"/>
            </a:endParaRPr>
          </a:p>
        </p:txBody>
      </p:sp>
      <p:sp>
        <p:nvSpPr>
          <p:cNvPr id="214" name="Google Shape;214;p31"/>
          <p:cNvSpPr txBox="1"/>
          <p:nvPr/>
        </p:nvSpPr>
        <p:spPr>
          <a:xfrm>
            <a:off x="147300" y="594325"/>
            <a:ext cx="40509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600">
                <a:solidFill>
                  <a:schemeClr val="dk1"/>
                </a:solidFill>
                <a:latin typeface="PT Serif"/>
                <a:ea typeface="PT Serif"/>
                <a:cs typeface="PT Serif"/>
                <a:sym typeface="PT Serif"/>
              </a:rPr>
              <a:t>Market definition</a:t>
            </a:r>
            <a:endParaRPr sz="3800">
              <a:solidFill>
                <a:schemeClr val="dk1"/>
              </a:solidFill>
              <a:latin typeface="PT Serif"/>
              <a:ea typeface="PT Serif"/>
              <a:cs typeface="PT Serif"/>
              <a:sym typeface="PT Serif"/>
            </a:endParaRPr>
          </a:p>
        </p:txBody>
      </p:sp>
      <p:sp>
        <p:nvSpPr>
          <p:cNvPr id="215" name="Google Shape;215;p31"/>
          <p:cNvSpPr txBox="1"/>
          <p:nvPr/>
        </p:nvSpPr>
        <p:spPr>
          <a:xfrm>
            <a:off x="147300" y="1374875"/>
            <a:ext cx="28701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Based on the broad basis of the type of the customers,</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We are aiming to define our market mainly on the Blind kids who learn to read and</a:t>
            </a:r>
            <a:r>
              <a:rPr lang="en">
                <a:solidFill>
                  <a:schemeClr val="dk1"/>
                </a:solidFill>
                <a:latin typeface="Montserrat"/>
                <a:ea typeface="Montserrat"/>
                <a:cs typeface="Montserrat"/>
                <a:sym typeface="Montserrat"/>
              </a:rPr>
              <a:t> write</a:t>
            </a:r>
            <a:r>
              <a:rPr lang="en">
                <a:solidFill>
                  <a:schemeClr val="dk1"/>
                </a:solidFill>
                <a:latin typeface="Montserrat"/>
                <a:ea typeface="Montserrat"/>
                <a:cs typeface="Montserrat"/>
                <a:sym typeface="Montserrat"/>
              </a:rPr>
              <a:t> braille in schools.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cxnSp>
        <p:nvCxnSpPr>
          <p:cNvPr id="216" name="Google Shape;216;p31"/>
          <p:cNvCxnSpPr/>
          <p:nvPr/>
        </p:nvCxnSpPr>
        <p:spPr>
          <a:xfrm rot="10800000">
            <a:off x="-12275" y="690025"/>
            <a:ext cx="3928200" cy="0"/>
          </a:xfrm>
          <a:prstGeom prst="straightConnector1">
            <a:avLst/>
          </a:prstGeom>
          <a:noFill/>
          <a:ln cap="flat" cmpd="sng" w="9525">
            <a:solidFill>
              <a:schemeClr val="dk2"/>
            </a:solidFill>
            <a:prstDash val="solid"/>
            <a:round/>
            <a:headEnd len="med" w="med" type="oval"/>
            <a:tailEnd len="med" w="med" type="none"/>
          </a:ln>
        </p:spPr>
      </p:cxnSp>
      <p:pic>
        <p:nvPicPr>
          <p:cNvPr id="217" name="Google Shape;217;p31"/>
          <p:cNvPicPr preferRelativeResize="0"/>
          <p:nvPr/>
        </p:nvPicPr>
        <p:blipFill>
          <a:blip r:embed="rId3">
            <a:alphaModFix/>
          </a:blip>
          <a:stretch>
            <a:fillRect/>
          </a:stretch>
        </p:blipFill>
        <p:spPr>
          <a:xfrm>
            <a:off x="3427600" y="889800"/>
            <a:ext cx="5495237" cy="365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co Project Proposal by Slidesgo">
  <a:themeElements>
    <a:clrScheme name="Simple Light">
      <a:dk1>
        <a:srgbClr val="000000"/>
      </a:dk1>
      <a:lt1>
        <a:srgbClr val="FFFFFF"/>
      </a:lt1>
      <a:dk2>
        <a:srgbClr val="595959"/>
      </a:dk2>
      <a:lt2>
        <a:srgbClr val="EEEEEE"/>
      </a:lt2>
      <a:accent1>
        <a:srgbClr val="3E4035"/>
      </a:accent1>
      <a:accent2>
        <a:srgbClr val="9AAE8E"/>
      </a:accent2>
      <a:accent3>
        <a:srgbClr val="ECF0EA"/>
      </a:accent3>
      <a:accent4>
        <a:srgbClr val="666954"/>
      </a:accent4>
      <a:accent5>
        <a:srgbClr val="D3F2C1"/>
      </a:accent5>
      <a:accent6>
        <a:srgbClr val="9E9E9E"/>
      </a:accent6>
      <a:hlink>
        <a:srgbClr val="0C2E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